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6" r:id="rId2"/>
    <p:sldId id="287" r:id="rId3"/>
    <p:sldId id="288" r:id="rId4"/>
    <p:sldId id="291" r:id="rId5"/>
    <p:sldId id="292" r:id="rId6"/>
    <p:sldId id="293" r:id="rId7"/>
    <p:sldId id="294" r:id="rId8"/>
    <p:sldId id="295" r:id="rId9"/>
    <p:sldId id="313" r:id="rId10"/>
  </p:sldIdLst>
  <p:sldSz cx="12192000" cy="6858000"/>
  <p:notesSz cx="6858000" cy="9144000"/>
  <p:embeddedFontLst>
    <p:embeddedFont>
      <p:font typeface="Bebas Neue" panose="020B0606020202050201" pitchFamily="34" charset="0"/>
      <p:regular r:id="rId12"/>
    </p:embeddedFont>
    <p:embeddedFont>
      <p:font typeface="Great Vibes" pitchFamily="2" charset="0"/>
      <p:regular r:id="rId13"/>
    </p:embeddedFont>
  </p:embeddedFontLst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016" y="6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BCB60-1F57-4E93-A791-3D8E302A82C6}" type="datetimeFigureOut">
              <a:rPr lang="en-PK" smtClean="0"/>
              <a:t>07/12/2024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D97F8-6870-4D8D-8F5A-481C96FA831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8402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4401A-B51C-4962-BCB3-6051EBD01D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0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4401A-B51C-4962-BCB3-6051EBD01D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6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4401A-B51C-4962-BCB3-6051EBD01D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9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68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FCC261-856F-492D-077F-A58C146DCD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0306" y="-17925"/>
            <a:ext cx="2882219" cy="4641181"/>
          </a:xfrm>
          <a:custGeom>
            <a:avLst/>
            <a:gdLst>
              <a:gd name="connsiteX0" fmla="*/ 334078 w 2882219"/>
              <a:gd name="connsiteY0" fmla="*/ 0 h 4641181"/>
              <a:gd name="connsiteX1" fmla="*/ 2882219 w 2882219"/>
              <a:gd name="connsiteY1" fmla="*/ 0 h 4641181"/>
              <a:gd name="connsiteX2" fmla="*/ 2548141 w 2882219"/>
              <a:gd name="connsiteY2" fmla="*/ 4641181 h 4641181"/>
              <a:gd name="connsiteX3" fmla="*/ 0 w 2882219"/>
              <a:gd name="connsiteY3" fmla="*/ 4641181 h 464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2219" h="4641181">
                <a:moveTo>
                  <a:pt x="334078" y="0"/>
                </a:moveTo>
                <a:lnTo>
                  <a:pt x="2882219" y="0"/>
                </a:lnTo>
                <a:lnTo>
                  <a:pt x="2548141" y="4641181"/>
                </a:lnTo>
                <a:lnTo>
                  <a:pt x="0" y="46411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840E820-FC0A-C7C9-F5AB-6A61180B30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7514" y="936885"/>
            <a:ext cx="3700954" cy="5936105"/>
          </a:xfrm>
          <a:custGeom>
            <a:avLst/>
            <a:gdLst>
              <a:gd name="connsiteX0" fmla="*/ 467467 w 3700954"/>
              <a:gd name="connsiteY0" fmla="*/ 0 h 5936105"/>
              <a:gd name="connsiteX1" fmla="*/ 3700954 w 3700954"/>
              <a:gd name="connsiteY1" fmla="*/ 0 h 5936105"/>
              <a:gd name="connsiteX2" fmla="*/ 3233487 w 3700954"/>
              <a:gd name="connsiteY2" fmla="*/ 5936105 h 5936105"/>
              <a:gd name="connsiteX3" fmla="*/ 0 w 3700954"/>
              <a:gd name="connsiteY3" fmla="*/ 5936105 h 593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954" h="5936105">
                <a:moveTo>
                  <a:pt x="467467" y="0"/>
                </a:moveTo>
                <a:lnTo>
                  <a:pt x="3700954" y="0"/>
                </a:lnTo>
                <a:lnTo>
                  <a:pt x="3233487" y="5936105"/>
                </a:lnTo>
                <a:lnTo>
                  <a:pt x="0" y="5936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6975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9B3F00-A44E-C947-72AC-20AF834BEE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6629400" y="-3814"/>
            <a:ext cx="5562600" cy="6861814"/>
          </a:xfrm>
          <a:custGeom>
            <a:avLst/>
            <a:gdLst>
              <a:gd name="connsiteX0" fmla="*/ 0 w 5562600"/>
              <a:gd name="connsiteY0" fmla="*/ 0 h 6861814"/>
              <a:gd name="connsiteX1" fmla="*/ 4450080 w 5562600"/>
              <a:gd name="connsiteY1" fmla="*/ 0 h 6861814"/>
              <a:gd name="connsiteX2" fmla="*/ 5562600 w 5562600"/>
              <a:gd name="connsiteY2" fmla="*/ 6861814 h 6861814"/>
              <a:gd name="connsiteX3" fmla="*/ 0 w 5562600"/>
              <a:gd name="connsiteY3" fmla="*/ 6861814 h 686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2600" h="6861814">
                <a:moveTo>
                  <a:pt x="0" y="0"/>
                </a:moveTo>
                <a:lnTo>
                  <a:pt x="4450080" y="0"/>
                </a:lnTo>
                <a:lnTo>
                  <a:pt x="5562600" y="6861814"/>
                </a:lnTo>
                <a:lnTo>
                  <a:pt x="0" y="68618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9244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5DFFE4-4830-ECF2-B7CD-7626600915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4716" y="767454"/>
            <a:ext cx="5588201" cy="5524500"/>
          </a:xfrm>
          <a:custGeom>
            <a:avLst/>
            <a:gdLst>
              <a:gd name="connsiteX0" fmla="*/ 4123456 w 5588201"/>
              <a:gd name="connsiteY0" fmla="*/ 578744 h 5524500"/>
              <a:gd name="connsiteX1" fmla="*/ 5588201 w 5588201"/>
              <a:gd name="connsiteY1" fmla="*/ 578744 h 5524500"/>
              <a:gd name="connsiteX2" fmla="*/ 5099953 w 5588201"/>
              <a:gd name="connsiteY2" fmla="*/ 4776462 h 5524500"/>
              <a:gd name="connsiteX3" fmla="*/ 3635207 w 5588201"/>
              <a:gd name="connsiteY3" fmla="*/ 4776462 h 5524500"/>
              <a:gd name="connsiteX4" fmla="*/ 488249 w 5588201"/>
              <a:gd name="connsiteY4" fmla="*/ 562687 h 5524500"/>
              <a:gd name="connsiteX5" fmla="*/ 1952994 w 5588201"/>
              <a:gd name="connsiteY5" fmla="*/ 562687 h 5524500"/>
              <a:gd name="connsiteX6" fmla="*/ 1464746 w 5588201"/>
              <a:gd name="connsiteY6" fmla="*/ 4760405 h 5524500"/>
              <a:gd name="connsiteX7" fmla="*/ 0 w 5588201"/>
              <a:gd name="connsiteY7" fmla="*/ 4760405 h 5524500"/>
              <a:gd name="connsiteX8" fmla="*/ 2146385 w 5588201"/>
              <a:gd name="connsiteY8" fmla="*/ 0 h 5524500"/>
              <a:gd name="connsiteX9" fmla="*/ 4074095 w 5588201"/>
              <a:gd name="connsiteY9" fmla="*/ 0 h 5524500"/>
              <a:gd name="connsiteX10" fmla="*/ 3431525 w 5588201"/>
              <a:gd name="connsiteY10" fmla="*/ 5524500 h 5524500"/>
              <a:gd name="connsiteX11" fmla="*/ 1503815 w 5588201"/>
              <a:gd name="connsiteY11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88201" h="5524500">
                <a:moveTo>
                  <a:pt x="4123456" y="578744"/>
                </a:moveTo>
                <a:lnTo>
                  <a:pt x="5588201" y="578744"/>
                </a:lnTo>
                <a:lnTo>
                  <a:pt x="5099953" y="4776462"/>
                </a:lnTo>
                <a:lnTo>
                  <a:pt x="3635207" y="4776462"/>
                </a:lnTo>
                <a:close/>
                <a:moveTo>
                  <a:pt x="488249" y="562687"/>
                </a:moveTo>
                <a:lnTo>
                  <a:pt x="1952994" y="562687"/>
                </a:lnTo>
                <a:lnTo>
                  <a:pt x="1464746" y="4760405"/>
                </a:lnTo>
                <a:lnTo>
                  <a:pt x="0" y="4760405"/>
                </a:lnTo>
                <a:close/>
                <a:moveTo>
                  <a:pt x="2146385" y="0"/>
                </a:moveTo>
                <a:lnTo>
                  <a:pt x="4074095" y="0"/>
                </a:lnTo>
                <a:lnTo>
                  <a:pt x="3431525" y="5524500"/>
                </a:lnTo>
                <a:lnTo>
                  <a:pt x="1503815" y="5524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5719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C3292B-D4F2-43E2-A4E9-B61159EE1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02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3ACAA4-66CE-4F52-8463-12B71E961C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7335" y="1223132"/>
            <a:ext cx="2560311" cy="3845376"/>
          </a:xfrm>
          <a:custGeom>
            <a:avLst/>
            <a:gdLst>
              <a:gd name="connsiteX0" fmla="*/ 272955 w 2560311"/>
              <a:gd name="connsiteY0" fmla="*/ 0 h 3845376"/>
              <a:gd name="connsiteX1" fmla="*/ 2560311 w 2560311"/>
              <a:gd name="connsiteY1" fmla="*/ 0 h 3845376"/>
              <a:gd name="connsiteX2" fmla="*/ 2287356 w 2560311"/>
              <a:gd name="connsiteY2" fmla="*/ 3845376 h 3845376"/>
              <a:gd name="connsiteX3" fmla="*/ 0 w 2560311"/>
              <a:gd name="connsiteY3" fmla="*/ 3845376 h 384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11" h="3845376">
                <a:moveTo>
                  <a:pt x="272955" y="0"/>
                </a:moveTo>
                <a:lnTo>
                  <a:pt x="2560311" y="0"/>
                </a:lnTo>
                <a:lnTo>
                  <a:pt x="2287356" y="3845376"/>
                </a:lnTo>
                <a:lnTo>
                  <a:pt x="0" y="38453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123495-E907-4DE3-8E4E-92C4B6AD8D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67646" y="1223132"/>
            <a:ext cx="2560311" cy="3845376"/>
          </a:xfrm>
          <a:custGeom>
            <a:avLst/>
            <a:gdLst>
              <a:gd name="connsiteX0" fmla="*/ 272955 w 2560311"/>
              <a:gd name="connsiteY0" fmla="*/ 0 h 3845376"/>
              <a:gd name="connsiteX1" fmla="*/ 2560311 w 2560311"/>
              <a:gd name="connsiteY1" fmla="*/ 0 h 3845376"/>
              <a:gd name="connsiteX2" fmla="*/ 2287356 w 2560311"/>
              <a:gd name="connsiteY2" fmla="*/ 3845376 h 3845376"/>
              <a:gd name="connsiteX3" fmla="*/ 0 w 2560311"/>
              <a:gd name="connsiteY3" fmla="*/ 3845376 h 384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11" h="3845376">
                <a:moveTo>
                  <a:pt x="272955" y="0"/>
                </a:moveTo>
                <a:lnTo>
                  <a:pt x="2560311" y="0"/>
                </a:lnTo>
                <a:lnTo>
                  <a:pt x="2287356" y="3845376"/>
                </a:lnTo>
                <a:lnTo>
                  <a:pt x="0" y="38453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67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3D4D3B1-9C58-47E4-8501-53B0139351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1850" y="2312081"/>
            <a:ext cx="2890560" cy="2028574"/>
          </a:xfrm>
          <a:custGeom>
            <a:avLst/>
            <a:gdLst>
              <a:gd name="connsiteX0" fmla="*/ 216266 w 2890560"/>
              <a:gd name="connsiteY0" fmla="*/ 0 h 2028574"/>
              <a:gd name="connsiteX1" fmla="*/ 2890560 w 2890560"/>
              <a:gd name="connsiteY1" fmla="*/ 0 h 2028574"/>
              <a:gd name="connsiteX2" fmla="*/ 2674294 w 2890560"/>
              <a:gd name="connsiteY2" fmla="*/ 2028574 h 2028574"/>
              <a:gd name="connsiteX3" fmla="*/ 0 w 2890560"/>
              <a:gd name="connsiteY3" fmla="*/ 2028574 h 202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0560" h="2028574">
                <a:moveTo>
                  <a:pt x="216266" y="0"/>
                </a:moveTo>
                <a:lnTo>
                  <a:pt x="2890560" y="0"/>
                </a:lnTo>
                <a:lnTo>
                  <a:pt x="2674294" y="2028574"/>
                </a:lnTo>
                <a:lnTo>
                  <a:pt x="0" y="20285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D077E4-C1FD-45B3-8D0F-A2C35C6911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34583" y="2312081"/>
            <a:ext cx="2890560" cy="2028574"/>
          </a:xfrm>
          <a:custGeom>
            <a:avLst/>
            <a:gdLst>
              <a:gd name="connsiteX0" fmla="*/ 216266 w 2890560"/>
              <a:gd name="connsiteY0" fmla="*/ 0 h 2028574"/>
              <a:gd name="connsiteX1" fmla="*/ 2890560 w 2890560"/>
              <a:gd name="connsiteY1" fmla="*/ 0 h 2028574"/>
              <a:gd name="connsiteX2" fmla="*/ 2674294 w 2890560"/>
              <a:gd name="connsiteY2" fmla="*/ 2028574 h 2028574"/>
              <a:gd name="connsiteX3" fmla="*/ 0 w 2890560"/>
              <a:gd name="connsiteY3" fmla="*/ 2028574 h 202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0560" h="2028574">
                <a:moveTo>
                  <a:pt x="216266" y="0"/>
                </a:moveTo>
                <a:lnTo>
                  <a:pt x="2890560" y="0"/>
                </a:lnTo>
                <a:lnTo>
                  <a:pt x="2674294" y="2028574"/>
                </a:lnTo>
                <a:lnTo>
                  <a:pt x="0" y="20285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28D184-0572-432B-9478-772B619CF0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3216" y="2312081"/>
            <a:ext cx="2890560" cy="2028574"/>
          </a:xfrm>
          <a:custGeom>
            <a:avLst/>
            <a:gdLst>
              <a:gd name="connsiteX0" fmla="*/ 216266 w 2890560"/>
              <a:gd name="connsiteY0" fmla="*/ 0 h 2028574"/>
              <a:gd name="connsiteX1" fmla="*/ 2890560 w 2890560"/>
              <a:gd name="connsiteY1" fmla="*/ 0 h 2028574"/>
              <a:gd name="connsiteX2" fmla="*/ 2674294 w 2890560"/>
              <a:gd name="connsiteY2" fmla="*/ 2028574 h 2028574"/>
              <a:gd name="connsiteX3" fmla="*/ 0 w 2890560"/>
              <a:gd name="connsiteY3" fmla="*/ 2028574 h 202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0560" h="2028574">
                <a:moveTo>
                  <a:pt x="216266" y="0"/>
                </a:moveTo>
                <a:lnTo>
                  <a:pt x="2890560" y="0"/>
                </a:lnTo>
                <a:lnTo>
                  <a:pt x="2674294" y="2028574"/>
                </a:lnTo>
                <a:lnTo>
                  <a:pt x="0" y="20285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75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D25551-FE0D-4805-86B9-B883B68AC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7252" y="2444909"/>
            <a:ext cx="1923294" cy="1831707"/>
          </a:xfrm>
          <a:custGeom>
            <a:avLst/>
            <a:gdLst>
              <a:gd name="connsiteX0" fmla="*/ 961647 w 1923294"/>
              <a:gd name="connsiteY0" fmla="*/ 0 h 1831707"/>
              <a:gd name="connsiteX1" fmla="*/ 1923294 w 1923294"/>
              <a:gd name="connsiteY1" fmla="*/ 699650 h 1831707"/>
              <a:gd name="connsiteX2" fmla="*/ 1555978 w 1923294"/>
              <a:gd name="connsiteY2" fmla="*/ 1831707 h 1831707"/>
              <a:gd name="connsiteX3" fmla="*/ 367316 w 1923294"/>
              <a:gd name="connsiteY3" fmla="*/ 1831707 h 1831707"/>
              <a:gd name="connsiteX4" fmla="*/ 0 w 1923294"/>
              <a:gd name="connsiteY4" fmla="*/ 699650 h 183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294" h="1831707">
                <a:moveTo>
                  <a:pt x="961647" y="0"/>
                </a:moveTo>
                <a:lnTo>
                  <a:pt x="1923294" y="699650"/>
                </a:lnTo>
                <a:lnTo>
                  <a:pt x="1555978" y="1831707"/>
                </a:lnTo>
                <a:lnTo>
                  <a:pt x="367316" y="1831707"/>
                </a:lnTo>
                <a:lnTo>
                  <a:pt x="0" y="699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830E146-6ECD-441E-A9AE-4DED94AE6E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01454" y="2444909"/>
            <a:ext cx="1923294" cy="1831707"/>
          </a:xfrm>
          <a:custGeom>
            <a:avLst/>
            <a:gdLst>
              <a:gd name="connsiteX0" fmla="*/ 961647 w 1923294"/>
              <a:gd name="connsiteY0" fmla="*/ 0 h 1831707"/>
              <a:gd name="connsiteX1" fmla="*/ 1923294 w 1923294"/>
              <a:gd name="connsiteY1" fmla="*/ 699650 h 1831707"/>
              <a:gd name="connsiteX2" fmla="*/ 1555978 w 1923294"/>
              <a:gd name="connsiteY2" fmla="*/ 1831707 h 1831707"/>
              <a:gd name="connsiteX3" fmla="*/ 367316 w 1923294"/>
              <a:gd name="connsiteY3" fmla="*/ 1831707 h 1831707"/>
              <a:gd name="connsiteX4" fmla="*/ 0 w 1923294"/>
              <a:gd name="connsiteY4" fmla="*/ 699650 h 183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294" h="1831707">
                <a:moveTo>
                  <a:pt x="961647" y="0"/>
                </a:moveTo>
                <a:lnTo>
                  <a:pt x="1923294" y="699650"/>
                </a:lnTo>
                <a:lnTo>
                  <a:pt x="1555978" y="1831707"/>
                </a:lnTo>
                <a:lnTo>
                  <a:pt x="367316" y="1831707"/>
                </a:lnTo>
                <a:lnTo>
                  <a:pt x="0" y="699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17BF13-4E60-4132-BB94-D4AC08538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2353" y="2225524"/>
            <a:ext cx="2527294" cy="2406946"/>
          </a:xfrm>
          <a:custGeom>
            <a:avLst/>
            <a:gdLst>
              <a:gd name="connsiteX0" fmla="*/ 1263647 w 2527294"/>
              <a:gd name="connsiteY0" fmla="*/ 0 h 2406946"/>
              <a:gd name="connsiteX1" fmla="*/ 2527294 w 2527294"/>
              <a:gd name="connsiteY1" fmla="*/ 919372 h 2406946"/>
              <a:gd name="connsiteX2" fmla="*/ 2044624 w 2527294"/>
              <a:gd name="connsiteY2" fmla="*/ 2406946 h 2406946"/>
              <a:gd name="connsiteX3" fmla="*/ 482670 w 2527294"/>
              <a:gd name="connsiteY3" fmla="*/ 2406946 h 2406946"/>
              <a:gd name="connsiteX4" fmla="*/ 0 w 2527294"/>
              <a:gd name="connsiteY4" fmla="*/ 919372 h 240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294" h="2406946">
                <a:moveTo>
                  <a:pt x="1263647" y="0"/>
                </a:moveTo>
                <a:lnTo>
                  <a:pt x="2527294" y="919372"/>
                </a:lnTo>
                <a:lnTo>
                  <a:pt x="2044624" y="2406946"/>
                </a:lnTo>
                <a:lnTo>
                  <a:pt x="482670" y="2406946"/>
                </a:lnTo>
                <a:lnTo>
                  <a:pt x="0" y="9193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4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DC4D92-3D31-4065-BD32-A87AFFC2D1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66114" cy="6858000"/>
          </a:xfrm>
          <a:custGeom>
            <a:avLst/>
            <a:gdLst>
              <a:gd name="connsiteX0" fmla="*/ 5500376 w 6466114"/>
              <a:gd name="connsiteY0" fmla="*/ 2362102 h 6858000"/>
              <a:gd name="connsiteX1" fmla="*/ 6466114 w 6466114"/>
              <a:gd name="connsiteY1" fmla="*/ 3327841 h 6858000"/>
              <a:gd name="connsiteX2" fmla="*/ 2935956 w 6466114"/>
              <a:gd name="connsiteY2" fmla="*/ 6858000 h 6858000"/>
              <a:gd name="connsiteX3" fmla="*/ 1261240 w 6466114"/>
              <a:gd name="connsiteY3" fmla="*/ 6858000 h 6858000"/>
              <a:gd name="connsiteX4" fmla="*/ 1132859 w 6466114"/>
              <a:gd name="connsiteY4" fmla="*/ 6729619 h 6858000"/>
              <a:gd name="connsiteX5" fmla="*/ 3131654 w 6466114"/>
              <a:gd name="connsiteY5" fmla="*/ 0 h 6858000"/>
              <a:gd name="connsiteX6" fmla="*/ 5394829 w 6466114"/>
              <a:gd name="connsiteY6" fmla="*/ 2263175 h 6858000"/>
              <a:gd name="connsiteX7" fmla="*/ 800006 w 6466114"/>
              <a:gd name="connsiteY7" fmla="*/ 6858000 h 6858000"/>
              <a:gd name="connsiteX8" fmla="*/ 167210 w 6466114"/>
              <a:gd name="connsiteY8" fmla="*/ 6858000 h 6858000"/>
              <a:gd name="connsiteX9" fmla="*/ 0 w 6466114"/>
              <a:gd name="connsiteY9" fmla="*/ 6690791 h 6858000"/>
              <a:gd name="connsiteX10" fmla="*/ 0 w 6466114"/>
              <a:gd name="connsiteY10" fmla="*/ 31316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6114" h="6858000">
                <a:moveTo>
                  <a:pt x="5500376" y="2362102"/>
                </a:moveTo>
                <a:lnTo>
                  <a:pt x="6466114" y="3327841"/>
                </a:lnTo>
                <a:lnTo>
                  <a:pt x="2935956" y="6858000"/>
                </a:lnTo>
                <a:lnTo>
                  <a:pt x="1261240" y="6858000"/>
                </a:lnTo>
                <a:lnTo>
                  <a:pt x="1132859" y="6729619"/>
                </a:lnTo>
                <a:close/>
                <a:moveTo>
                  <a:pt x="3131654" y="0"/>
                </a:moveTo>
                <a:lnTo>
                  <a:pt x="5394829" y="2263175"/>
                </a:lnTo>
                <a:lnTo>
                  <a:pt x="800006" y="6858000"/>
                </a:lnTo>
                <a:lnTo>
                  <a:pt x="167210" y="6858000"/>
                </a:lnTo>
                <a:lnTo>
                  <a:pt x="0" y="6690791"/>
                </a:lnTo>
                <a:lnTo>
                  <a:pt x="0" y="31316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9289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37EF656-5BE3-4E51-8F8D-A278E9741A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7190" y="3032313"/>
            <a:ext cx="2538414" cy="3813010"/>
          </a:xfrm>
          <a:custGeom>
            <a:avLst/>
            <a:gdLst>
              <a:gd name="connsiteX0" fmla="*/ 0 w 2538414"/>
              <a:gd name="connsiteY0" fmla="*/ 0 h 3813010"/>
              <a:gd name="connsiteX1" fmla="*/ 2538414 w 2538414"/>
              <a:gd name="connsiteY1" fmla="*/ 0 h 3813010"/>
              <a:gd name="connsiteX2" fmla="*/ 2538414 w 2538414"/>
              <a:gd name="connsiteY2" fmla="*/ 3813010 h 3813010"/>
              <a:gd name="connsiteX3" fmla="*/ 0 w 2538414"/>
              <a:gd name="connsiteY3" fmla="*/ 3813010 h 381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14" h="3813010">
                <a:moveTo>
                  <a:pt x="0" y="0"/>
                </a:moveTo>
                <a:lnTo>
                  <a:pt x="2538414" y="0"/>
                </a:lnTo>
                <a:lnTo>
                  <a:pt x="2538414" y="3813010"/>
                </a:lnTo>
                <a:lnTo>
                  <a:pt x="0" y="38130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4AC295-A401-4CEB-9F6C-FA0A97C285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01794" y="3044989"/>
            <a:ext cx="2538414" cy="3813010"/>
          </a:xfrm>
          <a:custGeom>
            <a:avLst/>
            <a:gdLst>
              <a:gd name="connsiteX0" fmla="*/ 0 w 2538414"/>
              <a:gd name="connsiteY0" fmla="*/ 0 h 3813010"/>
              <a:gd name="connsiteX1" fmla="*/ 2538414 w 2538414"/>
              <a:gd name="connsiteY1" fmla="*/ 0 h 3813010"/>
              <a:gd name="connsiteX2" fmla="*/ 2538414 w 2538414"/>
              <a:gd name="connsiteY2" fmla="*/ 3813010 h 3813010"/>
              <a:gd name="connsiteX3" fmla="*/ 0 w 2538414"/>
              <a:gd name="connsiteY3" fmla="*/ 3813010 h 381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14" h="3813010">
                <a:moveTo>
                  <a:pt x="0" y="0"/>
                </a:moveTo>
                <a:lnTo>
                  <a:pt x="2538414" y="0"/>
                </a:lnTo>
                <a:lnTo>
                  <a:pt x="2538414" y="3813010"/>
                </a:lnTo>
                <a:lnTo>
                  <a:pt x="0" y="38130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F853DD-65F0-429C-9021-7438FEC4F9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26792" y="3044989"/>
            <a:ext cx="2538414" cy="3813010"/>
          </a:xfrm>
          <a:custGeom>
            <a:avLst/>
            <a:gdLst>
              <a:gd name="connsiteX0" fmla="*/ 0 w 2538414"/>
              <a:gd name="connsiteY0" fmla="*/ 0 h 3813010"/>
              <a:gd name="connsiteX1" fmla="*/ 2538414 w 2538414"/>
              <a:gd name="connsiteY1" fmla="*/ 0 h 3813010"/>
              <a:gd name="connsiteX2" fmla="*/ 2538414 w 2538414"/>
              <a:gd name="connsiteY2" fmla="*/ 3813010 h 3813010"/>
              <a:gd name="connsiteX3" fmla="*/ 0 w 2538414"/>
              <a:gd name="connsiteY3" fmla="*/ 3813010 h 381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14" h="3813010">
                <a:moveTo>
                  <a:pt x="0" y="0"/>
                </a:moveTo>
                <a:lnTo>
                  <a:pt x="2538414" y="0"/>
                </a:lnTo>
                <a:lnTo>
                  <a:pt x="2538414" y="3813010"/>
                </a:lnTo>
                <a:lnTo>
                  <a:pt x="0" y="38130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1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75C9CC-23D0-47A9-B612-667A0763B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979713"/>
            <a:ext cx="4506686" cy="5119915"/>
          </a:xfrm>
          <a:custGeom>
            <a:avLst/>
            <a:gdLst>
              <a:gd name="connsiteX0" fmla="*/ 0 w 2451232"/>
              <a:gd name="connsiteY0" fmla="*/ 0 h 3263900"/>
              <a:gd name="connsiteX1" fmla="*/ 2451232 w 2451232"/>
              <a:gd name="connsiteY1" fmla="*/ 0 h 3263900"/>
              <a:gd name="connsiteX2" fmla="*/ 2451232 w 2451232"/>
              <a:gd name="connsiteY2" fmla="*/ 3263900 h 3263900"/>
              <a:gd name="connsiteX3" fmla="*/ 0 w 2451232"/>
              <a:gd name="connsiteY3" fmla="*/ 3263900 h 3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232" h="3263900">
                <a:moveTo>
                  <a:pt x="0" y="0"/>
                </a:moveTo>
                <a:lnTo>
                  <a:pt x="2451232" y="0"/>
                </a:lnTo>
                <a:lnTo>
                  <a:pt x="2451232" y="3263900"/>
                </a:lnTo>
                <a:lnTo>
                  <a:pt x="0" y="3263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3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66F0FEC-B375-6268-8117-22B2E4A3CD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5792" y="3673485"/>
            <a:ext cx="933700" cy="933700"/>
          </a:xfrm>
          <a:custGeom>
            <a:avLst/>
            <a:gdLst>
              <a:gd name="connsiteX0" fmla="*/ 466850 w 933700"/>
              <a:gd name="connsiteY0" fmla="*/ 0 h 933700"/>
              <a:gd name="connsiteX1" fmla="*/ 933700 w 933700"/>
              <a:gd name="connsiteY1" fmla="*/ 466850 h 933700"/>
              <a:gd name="connsiteX2" fmla="*/ 466850 w 933700"/>
              <a:gd name="connsiteY2" fmla="*/ 933700 h 933700"/>
              <a:gd name="connsiteX3" fmla="*/ 0 w 933700"/>
              <a:gd name="connsiteY3" fmla="*/ 466850 h 933700"/>
              <a:gd name="connsiteX4" fmla="*/ 466850 w 933700"/>
              <a:gd name="connsiteY4" fmla="*/ 0 h 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700" h="933700">
                <a:moveTo>
                  <a:pt x="466850" y="0"/>
                </a:moveTo>
                <a:cubicBezTo>
                  <a:pt x="724684" y="0"/>
                  <a:pt x="933700" y="209016"/>
                  <a:pt x="933700" y="466850"/>
                </a:cubicBezTo>
                <a:cubicBezTo>
                  <a:pt x="933700" y="724684"/>
                  <a:pt x="724684" y="933700"/>
                  <a:pt x="466850" y="933700"/>
                </a:cubicBezTo>
                <a:cubicBezTo>
                  <a:pt x="209016" y="933700"/>
                  <a:pt x="0" y="724684"/>
                  <a:pt x="0" y="466850"/>
                </a:cubicBezTo>
                <a:cubicBezTo>
                  <a:pt x="0" y="209016"/>
                  <a:pt x="209016" y="0"/>
                  <a:pt x="46685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PK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91880A2-1B4D-A2A1-A039-76EBA8C00A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5792" y="749394"/>
            <a:ext cx="933700" cy="933700"/>
          </a:xfrm>
          <a:custGeom>
            <a:avLst/>
            <a:gdLst>
              <a:gd name="connsiteX0" fmla="*/ 466850 w 933700"/>
              <a:gd name="connsiteY0" fmla="*/ 0 h 933700"/>
              <a:gd name="connsiteX1" fmla="*/ 933700 w 933700"/>
              <a:gd name="connsiteY1" fmla="*/ 466850 h 933700"/>
              <a:gd name="connsiteX2" fmla="*/ 466850 w 933700"/>
              <a:gd name="connsiteY2" fmla="*/ 933700 h 933700"/>
              <a:gd name="connsiteX3" fmla="*/ 0 w 933700"/>
              <a:gd name="connsiteY3" fmla="*/ 466850 h 933700"/>
              <a:gd name="connsiteX4" fmla="*/ 466850 w 933700"/>
              <a:gd name="connsiteY4" fmla="*/ 0 h 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700" h="933700">
                <a:moveTo>
                  <a:pt x="466850" y="0"/>
                </a:moveTo>
                <a:cubicBezTo>
                  <a:pt x="724684" y="0"/>
                  <a:pt x="933700" y="209016"/>
                  <a:pt x="933700" y="466850"/>
                </a:cubicBezTo>
                <a:cubicBezTo>
                  <a:pt x="933700" y="724684"/>
                  <a:pt x="724684" y="933700"/>
                  <a:pt x="466850" y="933700"/>
                </a:cubicBezTo>
                <a:cubicBezTo>
                  <a:pt x="209016" y="933700"/>
                  <a:pt x="0" y="724684"/>
                  <a:pt x="0" y="466850"/>
                </a:cubicBezTo>
                <a:cubicBezTo>
                  <a:pt x="0" y="209016"/>
                  <a:pt x="209016" y="0"/>
                  <a:pt x="46685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587563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BBC781-B4A5-4A2B-8E45-9E6F2E23E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07778" cy="6858000"/>
          </a:xfrm>
          <a:custGeom>
            <a:avLst/>
            <a:gdLst>
              <a:gd name="connsiteX0" fmla="*/ 0 w 5207778"/>
              <a:gd name="connsiteY0" fmla="*/ 0 h 6858000"/>
              <a:gd name="connsiteX1" fmla="*/ 5207778 w 5207778"/>
              <a:gd name="connsiteY1" fmla="*/ 0 h 6858000"/>
              <a:gd name="connsiteX2" fmla="*/ 5207778 w 5207778"/>
              <a:gd name="connsiteY2" fmla="*/ 6858000 h 6858000"/>
              <a:gd name="connsiteX3" fmla="*/ 0 w 52077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778" h="6858000">
                <a:moveTo>
                  <a:pt x="0" y="0"/>
                </a:moveTo>
                <a:lnTo>
                  <a:pt x="5207778" y="0"/>
                </a:lnTo>
                <a:lnTo>
                  <a:pt x="52077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05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424EF5-4E50-4FBB-98DC-75763D752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4378" y="-3814"/>
            <a:ext cx="4715574" cy="5668014"/>
          </a:xfrm>
          <a:custGeom>
            <a:avLst/>
            <a:gdLst>
              <a:gd name="connsiteX0" fmla="*/ 439209 w 4715574"/>
              <a:gd name="connsiteY0" fmla="*/ 0 h 5668014"/>
              <a:gd name="connsiteX1" fmla="*/ 4715574 w 4715574"/>
              <a:gd name="connsiteY1" fmla="*/ 0 h 5668014"/>
              <a:gd name="connsiteX2" fmla="*/ 4276365 w 4715574"/>
              <a:gd name="connsiteY2" fmla="*/ 5668014 h 5668014"/>
              <a:gd name="connsiteX3" fmla="*/ 0 w 4715574"/>
              <a:gd name="connsiteY3" fmla="*/ 5668014 h 56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5574" h="5668014">
                <a:moveTo>
                  <a:pt x="439209" y="0"/>
                </a:moveTo>
                <a:lnTo>
                  <a:pt x="4715574" y="0"/>
                </a:lnTo>
                <a:lnTo>
                  <a:pt x="4276365" y="5668014"/>
                </a:lnTo>
                <a:lnTo>
                  <a:pt x="0" y="56680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63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D1A1CB-E925-4710-9E9E-74C3A17B6D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1300" y="1587500"/>
            <a:ext cx="4584700" cy="5280878"/>
          </a:xfrm>
          <a:custGeom>
            <a:avLst/>
            <a:gdLst>
              <a:gd name="connsiteX0" fmla="*/ 0 w 4584700"/>
              <a:gd name="connsiteY0" fmla="*/ 0 h 5280878"/>
              <a:gd name="connsiteX1" fmla="*/ 4584700 w 4584700"/>
              <a:gd name="connsiteY1" fmla="*/ 0 h 5280878"/>
              <a:gd name="connsiteX2" fmla="*/ 4584700 w 4584700"/>
              <a:gd name="connsiteY2" fmla="*/ 5280878 h 5280878"/>
              <a:gd name="connsiteX3" fmla="*/ 0 w 4584700"/>
              <a:gd name="connsiteY3" fmla="*/ 5280878 h 528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4700" h="5280878">
                <a:moveTo>
                  <a:pt x="0" y="0"/>
                </a:moveTo>
                <a:lnTo>
                  <a:pt x="4584700" y="0"/>
                </a:lnTo>
                <a:lnTo>
                  <a:pt x="4584700" y="5280878"/>
                </a:lnTo>
                <a:lnTo>
                  <a:pt x="0" y="52808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2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99A2640-DD2E-4FDE-BA89-D0F80ADB84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2175" y="1276564"/>
            <a:ext cx="2421276" cy="2059635"/>
          </a:xfrm>
          <a:custGeom>
            <a:avLst/>
            <a:gdLst>
              <a:gd name="connsiteX0" fmla="*/ 0 w 2421276"/>
              <a:gd name="connsiteY0" fmla="*/ 0 h 2059635"/>
              <a:gd name="connsiteX1" fmla="*/ 2421276 w 2421276"/>
              <a:gd name="connsiteY1" fmla="*/ 0 h 2059635"/>
              <a:gd name="connsiteX2" fmla="*/ 2421276 w 2421276"/>
              <a:gd name="connsiteY2" fmla="*/ 2059635 h 2059635"/>
              <a:gd name="connsiteX3" fmla="*/ 0 w 2421276"/>
              <a:gd name="connsiteY3" fmla="*/ 2059635 h 205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1276" h="2059635">
                <a:moveTo>
                  <a:pt x="0" y="0"/>
                </a:moveTo>
                <a:lnTo>
                  <a:pt x="2421276" y="0"/>
                </a:lnTo>
                <a:lnTo>
                  <a:pt x="2421276" y="2059635"/>
                </a:lnTo>
                <a:lnTo>
                  <a:pt x="0" y="20596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315AC0-8816-4301-BBFC-03DB41F5E8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2175" y="3521801"/>
            <a:ext cx="2421276" cy="2059635"/>
          </a:xfrm>
          <a:custGeom>
            <a:avLst/>
            <a:gdLst>
              <a:gd name="connsiteX0" fmla="*/ 0 w 2421276"/>
              <a:gd name="connsiteY0" fmla="*/ 0 h 2059635"/>
              <a:gd name="connsiteX1" fmla="*/ 2421276 w 2421276"/>
              <a:gd name="connsiteY1" fmla="*/ 0 h 2059635"/>
              <a:gd name="connsiteX2" fmla="*/ 2421276 w 2421276"/>
              <a:gd name="connsiteY2" fmla="*/ 2059635 h 2059635"/>
              <a:gd name="connsiteX3" fmla="*/ 0 w 2421276"/>
              <a:gd name="connsiteY3" fmla="*/ 2059635 h 205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1276" h="2059635">
                <a:moveTo>
                  <a:pt x="0" y="0"/>
                </a:moveTo>
                <a:lnTo>
                  <a:pt x="2421276" y="0"/>
                </a:lnTo>
                <a:lnTo>
                  <a:pt x="2421276" y="2059635"/>
                </a:lnTo>
                <a:lnTo>
                  <a:pt x="0" y="20596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22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650C2B-39D4-49D5-9FFD-6E4C96A279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01903"/>
            <a:ext cx="6096000" cy="3295436"/>
          </a:xfrm>
          <a:custGeom>
            <a:avLst/>
            <a:gdLst>
              <a:gd name="connsiteX0" fmla="*/ 0 w 6096000"/>
              <a:gd name="connsiteY0" fmla="*/ 0 h 3295436"/>
              <a:gd name="connsiteX1" fmla="*/ 6096000 w 6096000"/>
              <a:gd name="connsiteY1" fmla="*/ 0 h 3295436"/>
              <a:gd name="connsiteX2" fmla="*/ 6096000 w 6096000"/>
              <a:gd name="connsiteY2" fmla="*/ 3295436 h 3295436"/>
              <a:gd name="connsiteX3" fmla="*/ 0 w 6096000"/>
              <a:gd name="connsiteY3" fmla="*/ 3295436 h 329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295436">
                <a:moveTo>
                  <a:pt x="0" y="0"/>
                </a:moveTo>
                <a:lnTo>
                  <a:pt x="6096000" y="0"/>
                </a:lnTo>
                <a:lnTo>
                  <a:pt x="6096000" y="3295436"/>
                </a:lnTo>
                <a:lnTo>
                  <a:pt x="0" y="32954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954D4B-BE8D-4248-9200-4306BA87C3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0753" y="3235172"/>
            <a:ext cx="2563824" cy="2563824"/>
          </a:xfrm>
          <a:custGeom>
            <a:avLst/>
            <a:gdLst>
              <a:gd name="connsiteX0" fmla="*/ 1281912 w 2563824"/>
              <a:gd name="connsiteY0" fmla="*/ 0 h 2563824"/>
              <a:gd name="connsiteX1" fmla="*/ 2563824 w 2563824"/>
              <a:gd name="connsiteY1" fmla="*/ 1281912 h 2563824"/>
              <a:gd name="connsiteX2" fmla="*/ 1281912 w 2563824"/>
              <a:gd name="connsiteY2" fmla="*/ 2563824 h 2563824"/>
              <a:gd name="connsiteX3" fmla="*/ 0 w 2563824"/>
              <a:gd name="connsiteY3" fmla="*/ 1281912 h 256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824" h="2563824">
                <a:moveTo>
                  <a:pt x="1281912" y="0"/>
                </a:moveTo>
                <a:lnTo>
                  <a:pt x="2563824" y="1281912"/>
                </a:lnTo>
                <a:lnTo>
                  <a:pt x="1281912" y="2563824"/>
                </a:lnTo>
                <a:lnTo>
                  <a:pt x="0" y="12819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F1AAF4-5C55-4B18-837D-D6474823D8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1364" y="1331550"/>
            <a:ext cx="7280636" cy="5526450"/>
          </a:xfrm>
          <a:custGeom>
            <a:avLst/>
            <a:gdLst>
              <a:gd name="connsiteX0" fmla="*/ 5186863 w 7280636"/>
              <a:gd name="connsiteY0" fmla="*/ 0 h 5526450"/>
              <a:gd name="connsiteX1" fmla="*/ 7280636 w 7280636"/>
              <a:gd name="connsiteY1" fmla="*/ 1965115 h 5526450"/>
              <a:gd name="connsiteX2" fmla="*/ 7280636 w 7280636"/>
              <a:gd name="connsiteY2" fmla="*/ 5526450 h 5526450"/>
              <a:gd name="connsiteX3" fmla="*/ 0 w 7280636"/>
              <a:gd name="connsiteY3" fmla="*/ 5526450 h 552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0636" h="5526450">
                <a:moveTo>
                  <a:pt x="5186863" y="0"/>
                </a:moveTo>
                <a:lnTo>
                  <a:pt x="7280636" y="1965115"/>
                </a:lnTo>
                <a:lnTo>
                  <a:pt x="7280636" y="5526450"/>
                </a:lnTo>
                <a:lnTo>
                  <a:pt x="0" y="55264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11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938EE8-22FD-460B-9D22-7B177260C0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71888"/>
            <a:ext cx="12192000" cy="3186111"/>
          </a:xfrm>
          <a:custGeom>
            <a:avLst/>
            <a:gdLst>
              <a:gd name="connsiteX0" fmla="*/ 0 w 12192000"/>
              <a:gd name="connsiteY0" fmla="*/ 0 h 3186111"/>
              <a:gd name="connsiteX1" fmla="*/ 12192000 w 12192000"/>
              <a:gd name="connsiteY1" fmla="*/ 0 h 3186111"/>
              <a:gd name="connsiteX2" fmla="*/ 12192000 w 12192000"/>
              <a:gd name="connsiteY2" fmla="*/ 3186111 h 3186111"/>
              <a:gd name="connsiteX3" fmla="*/ 0 w 12192000"/>
              <a:gd name="connsiteY3" fmla="*/ 3186111 h 318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6111">
                <a:moveTo>
                  <a:pt x="0" y="0"/>
                </a:moveTo>
                <a:lnTo>
                  <a:pt x="12192000" y="0"/>
                </a:lnTo>
                <a:lnTo>
                  <a:pt x="12192000" y="3186111"/>
                </a:lnTo>
                <a:lnTo>
                  <a:pt x="0" y="31861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12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609A750-CE63-421C-BC21-232D16FAFF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1851" y="679764"/>
            <a:ext cx="2691121" cy="3121701"/>
          </a:xfrm>
          <a:custGeom>
            <a:avLst/>
            <a:gdLst>
              <a:gd name="connsiteX0" fmla="*/ 1345561 w 2691121"/>
              <a:gd name="connsiteY0" fmla="*/ 0 h 3121701"/>
              <a:gd name="connsiteX1" fmla="*/ 2691121 w 2691121"/>
              <a:gd name="connsiteY1" fmla="*/ 672781 h 3121701"/>
              <a:gd name="connsiteX2" fmla="*/ 2691121 w 2691121"/>
              <a:gd name="connsiteY2" fmla="*/ 2448920 h 3121701"/>
              <a:gd name="connsiteX3" fmla="*/ 1345561 w 2691121"/>
              <a:gd name="connsiteY3" fmla="*/ 3121701 h 3121701"/>
              <a:gd name="connsiteX4" fmla="*/ 0 w 2691121"/>
              <a:gd name="connsiteY4" fmla="*/ 2448920 h 3121701"/>
              <a:gd name="connsiteX5" fmla="*/ 0 w 2691121"/>
              <a:gd name="connsiteY5" fmla="*/ 672781 h 312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1121" h="3121701">
                <a:moveTo>
                  <a:pt x="1345561" y="0"/>
                </a:moveTo>
                <a:lnTo>
                  <a:pt x="2691121" y="672781"/>
                </a:lnTo>
                <a:lnTo>
                  <a:pt x="2691121" y="2448920"/>
                </a:lnTo>
                <a:lnTo>
                  <a:pt x="1345561" y="3121701"/>
                </a:lnTo>
                <a:lnTo>
                  <a:pt x="0" y="2448920"/>
                </a:lnTo>
                <a:lnTo>
                  <a:pt x="0" y="6727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0BFFC0-32CB-4B1C-83EB-BEB6A4A385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84520" y="3636938"/>
            <a:ext cx="2191633" cy="2542293"/>
          </a:xfrm>
          <a:custGeom>
            <a:avLst/>
            <a:gdLst>
              <a:gd name="connsiteX0" fmla="*/ 1095817 w 2191633"/>
              <a:gd name="connsiteY0" fmla="*/ 0 h 2542293"/>
              <a:gd name="connsiteX1" fmla="*/ 2191633 w 2191633"/>
              <a:gd name="connsiteY1" fmla="*/ 547909 h 2542293"/>
              <a:gd name="connsiteX2" fmla="*/ 2191633 w 2191633"/>
              <a:gd name="connsiteY2" fmla="*/ 1994384 h 2542293"/>
              <a:gd name="connsiteX3" fmla="*/ 1095817 w 2191633"/>
              <a:gd name="connsiteY3" fmla="*/ 2542293 h 2542293"/>
              <a:gd name="connsiteX4" fmla="*/ 0 w 2191633"/>
              <a:gd name="connsiteY4" fmla="*/ 1994384 h 2542293"/>
              <a:gd name="connsiteX5" fmla="*/ 0 w 2191633"/>
              <a:gd name="connsiteY5" fmla="*/ 547909 h 254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633" h="2542293">
                <a:moveTo>
                  <a:pt x="1095817" y="0"/>
                </a:moveTo>
                <a:lnTo>
                  <a:pt x="2191633" y="547909"/>
                </a:lnTo>
                <a:lnTo>
                  <a:pt x="2191633" y="1994384"/>
                </a:lnTo>
                <a:lnTo>
                  <a:pt x="1095817" y="2542293"/>
                </a:lnTo>
                <a:lnTo>
                  <a:pt x="0" y="1994384"/>
                </a:lnTo>
                <a:lnTo>
                  <a:pt x="0" y="5479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288FB2-33D1-4044-BE74-347A138372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60458" y="1488095"/>
            <a:ext cx="1631396" cy="1892420"/>
          </a:xfrm>
          <a:custGeom>
            <a:avLst/>
            <a:gdLst>
              <a:gd name="connsiteX0" fmla="*/ 815698 w 1631396"/>
              <a:gd name="connsiteY0" fmla="*/ 0 h 1892420"/>
              <a:gd name="connsiteX1" fmla="*/ 1631396 w 1631396"/>
              <a:gd name="connsiteY1" fmla="*/ 407849 h 1892420"/>
              <a:gd name="connsiteX2" fmla="*/ 1631396 w 1631396"/>
              <a:gd name="connsiteY2" fmla="*/ 1484571 h 1892420"/>
              <a:gd name="connsiteX3" fmla="*/ 815698 w 1631396"/>
              <a:gd name="connsiteY3" fmla="*/ 1892420 h 1892420"/>
              <a:gd name="connsiteX4" fmla="*/ 0 w 1631396"/>
              <a:gd name="connsiteY4" fmla="*/ 1484571 h 1892420"/>
              <a:gd name="connsiteX5" fmla="*/ 0 w 1631396"/>
              <a:gd name="connsiteY5" fmla="*/ 407849 h 189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1396" h="1892420">
                <a:moveTo>
                  <a:pt x="815698" y="0"/>
                </a:moveTo>
                <a:lnTo>
                  <a:pt x="1631396" y="407849"/>
                </a:lnTo>
                <a:lnTo>
                  <a:pt x="1631396" y="1484571"/>
                </a:lnTo>
                <a:lnTo>
                  <a:pt x="815698" y="1892420"/>
                </a:lnTo>
                <a:lnTo>
                  <a:pt x="0" y="1484571"/>
                </a:lnTo>
                <a:lnTo>
                  <a:pt x="0" y="4078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47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668FE4-9A18-4581-A043-77A8237B25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1850" y="0"/>
            <a:ext cx="4884150" cy="5727699"/>
          </a:xfrm>
          <a:custGeom>
            <a:avLst/>
            <a:gdLst>
              <a:gd name="connsiteX0" fmla="*/ 520699 w 4884150"/>
              <a:gd name="connsiteY0" fmla="*/ 0 h 5727699"/>
              <a:gd name="connsiteX1" fmla="*/ 4884150 w 4884150"/>
              <a:gd name="connsiteY1" fmla="*/ 0 h 5727699"/>
              <a:gd name="connsiteX2" fmla="*/ 4363451 w 4884150"/>
              <a:gd name="connsiteY2" fmla="*/ 5727699 h 5727699"/>
              <a:gd name="connsiteX3" fmla="*/ 0 w 4884150"/>
              <a:gd name="connsiteY3" fmla="*/ 5727699 h 572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4150" h="5727699">
                <a:moveTo>
                  <a:pt x="520699" y="0"/>
                </a:moveTo>
                <a:lnTo>
                  <a:pt x="4884150" y="0"/>
                </a:lnTo>
                <a:lnTo>
                  <a:pt x="4363451" y="5727699"/>
                </a:lnTo>
                <a:lnTo>
                  <a:pt x="0" y="57276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1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6B25CB6-509A-4476-8BF5-ED7AA7E6FB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814"/>
            <a:ext cx="12191999" cy="3432813"/>
          </a:xfrm>
          <a:custGeom>
            <a:avLst/>
            <a:gdLst>
              <a:gd name="connsiteX0" fmla="*/ 0 w 12191999"/>
              <a:gd name="connsiteY0" fmla="*/ 0 h 3432813"/>
              <a:gd name="connsiteX1" fmla="*/ 12191999 w 12191999"/>
              <a:gd name="connsiteY1" fmla="*/ 0 h 3432813"/>
              <a:gd name="connsiteX2" fmla="*/ 12191999 w 12191999"/>
              <a:gd name="connsiteY2" fmla="*/ 3432813 h 3432813"/>
              <a:gd name="connsiteX3" fmla="*/ 0 w 12191999"/>
              <a:gd name="connsiteY3" fmla="*/ 3432813 h 343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32813">
                <a:moveTo>
                  <a:pt x="0" y="0"/>
                </a:moveTo>
                <a:lnTo>
                  <a:pt x="12191999" y="0"/>
                </a:lnTo>
                <a:lnTo>
                  <a:pt x="12191999" y="3432813"/>
                </a:lnTo>
                <a:lnTo>
                  <a:pt x="0" y="34328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07F1F97-5558-AE06-60A5-53978812F6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814"/>
            <a:ext cx="12192000" cy="6861814"/>
          </a:xfrm>
          <a:custGeom>
            <a:avLst/>
            <a:gdLst>
              <a:gd name="connsiteX0" fmla="*/ 0 w 12192000"/>
              <a:gd name="connsiteY0" fmla="*/ 0 h 6861814"/>
              <a:gd name="connsiteX1" fmla="*/ 12192000 w 12192000"/>
              <a:gd name="connsiteY1" fmla="*/ 0 h 6861814"/>
              <a:gd name="connsiteX2" fmla="*/ 12192000 w 12192000"/>
              <a:gd name="connsiteY2" fmla="*/ 6861814 h 6861814"/>
              <a:gd name="connsiteX3" fmla="*/ 0 w 12192000"/>
              <a:gd name="connsiteY3" fmla="*/ 6861814 h 686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61814">
                <a:moveTo>
                  <a:pt x="0" y="0"/>
                </a:moveTo>
                <a:lnTo>
                  <a:pt x="12192000" y="0"/>
                </a:lnTo>
                <a:lnTo>
                  <a:pt x="12192000" y="6861814"/>
                </a:lnTo>
                <a:lnTo>
                  <a:pt x="0" y="68618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8532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76E66A-A72F-4A73-B7D6-A81017A3B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0" y="-3814"/>
            <a:ext cx="5181600" cy="6861814"/>
          </a:xfrm>
          <a:custGeom>
            <a:avLst/>
            <a:gdLst>
              <a:gd name="connsiteX0" fmla="*/ 0 w 5181600"/>
              <a:gd name="connsiteY0" fmla="*/ 0 h 6861814"/>
              <a:gd name="connsiteX1" fmla="*/ 5181600 w 5181600"/>
              <a:gd name="connsiteY1" fmla="*/ 0 h 6861814"/>
              <a:gd name="connsiteX2" fmla="*/ 5181600 w 5181600"/>
              <a:gd name="connsiteY2" fmla="*/ 6861814 h 6861814"/>
              <a:gd name="connsiteX3" fmla="*/ 0 w 5181600"/>
              <a:gd name="connsiteY3" fmla="*/ 6861814 h 686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61814">
                <a:moveTo>
                  <a:pt x="0" y="0"/>
                </a:moveTo>
                <a:lnTo>
                  <a:pt x="5181600" y="0"/>
                </a:lnTo>
                <a:lnTo>
                  <a:pt x="5181600" y="6861814"/>
                </a:lnTo>
                <a:lnTo>
                  <a:pt x="0" y="68618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BA35FD-6746-4F35-9B9E-F33F9B478E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814"/>
            <a:ext cx="12191999" cy="6861814"/>
          </a:xfrm>
          <a:custGeom>
            <a:avLst/>
            <a:gdLst>
              <a:gd name="connsiteX0" fmla="*/ 0 w 12191999"/>
              <a:gd name="connsiteY0" fmla="*/ 0 h 6861814"/>
              <a:gd name="connsiteX1" fmla="*/ 12191999 w 12191999"/>
              <a:gd name="connsiteY1" fmla="*/ 0 h 6861814"/>
              <a:gd name="connsiteX2" fmla="*/ 12191999 w 12191999"/>
              <a:gd name="connsiteY2" fmla="*/ 6861814 h 6861814"/>
              <a:gd name="connsiteX3" fmla="*/ 0 w 12191999"/>
              <a:gd name="connsiteY3" fmla="*/ 6861814 h 686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61814">
                <a:moveTo>
                  <a:pt x="0" y="0"/>
                </a:moveTo>
                <a:lnTo>
                  <a:pt x="12191999" y="0"/>
                </a:lnTo>
                <a:lnTo>
                  <a:pt x="12191999" y="6861814"/>
                </a:lnTo>
                <a:lnTo>
                  <a:pt x="0" y="68618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6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709B98-C939-48B0-AE16-73B2C09CD0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3813"/>
            <a:ext cx="6072695" cy="6861815"/>
          </a:xfrm>
          <a:custGeom>
            <a:avLst/>
            <a:gdLst>
              <a:gd name="connsiteX0" fmla="*/ 0 w 6072695"/>
              <a:gd name="connsiteY0" fmla="*/ 3783662 h 6861815"/>
              <a:gd name="connsiteX1" fmla="*/ 2788737 w 6072695"/>
              <a:gd name="connsiteY1" fmla="*/ 6861815 h 6861815"/>
              <a:gd name="connsiteX2" fmla="*/ 0 w 6072695"/>
              <a:gd name="connsiteY2" fmla="*/ 6861814 h 6861815"/>
              <a:gd name="connsiteX3" fmla="*/ 0 w 6072695"/>
              <a:gd name="connsiteY3" fmla="*/ 158894 h 6861815"/>
              <a:gd name="connsiteX4" fmla="*/ 6072695 w 6072695"/>
              <a:gd name="connsiteY4" fmla="*/ 6861815 h 6861815"/>
              <a:gd name="connsiteX5" fmla="*/ 2945155 w 6072695"/>
              <a:gd name="connsiteY5" fmla="*/ 6861814 h 6861815"/>
              <a:gd name="connsiteX6" fmla="*/ 0 w 6072695"/>
              <a:gd name="connsiteY6" fmla="*/ 3611010 h 6861815"/>
              <a:gd name="connsiteX7" fmla="*/ 0 w 6072695"/>
              <a:gd name="connsiteY7" fmla="*/ 0 h 6861815"/>
              <a:gd name="connsiteX8" fmla="*/ 3113783 w 6072695"/>
              <a:gd name="connsiteY8" fmla="*/ 0 h 6861815"/>
              <a:gd name="connsiteX9" fmla="*/ 6072340 w 6072695"/>
              <a:gd name="connsiteY9" fmla="*/ 3265597 h 6861815"/>
              <a:gd name="connsiteX10" fmla="*/ 4354663 w 6072695"/>
              <a:gd name="connsiteY10" fmla="*/ 4821775 h 6861815"/>
              <a:gd name="connsiteX11" fmla="*/ 0 w 6072695"/>
              <a:gd name="connsiteY11" fmla="*/ 15185 h 68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695" h="6861815">
                <a:moveTo>
                  <a:pt x="0" y="3783662"/>
                </a:moveTo>
                <a:lnTo>
                  <a:pt x="2788737" y="6861815"/>
                </a:lnTo>
                <a:lnTo>
                  <a:pt x="0" y="6861814"/>
                </a:lnTo>
                <a:close/>
                <a:moveTo>
                  <a:pt x="0" y="158894"/>
                </a:moveTo>
                <a:lnTo>
                  <a:pt x="6072695" y="6861815"/>
                </a:lnTo>
                <a:lnTo>
                  <a:pt x="2945155" y="6861814"/>
                </a:lnTo>
                <a:lnTo>
                  <a:pt x="0" y="3611010"/>
                </a:lnTo>
                <a:close/>
                <a:moveTo>
                  <a:pt x="0" y="0"/>
                </a:moveTo>
                <a:lnTo>
                  <a:pt x="3113783" y="0"/>
                </a:lnTo>
                <a:lnTo>
                  <a:pt x="6072340" y="3265597"/>
                </a:lnTo>
                <a:lnTo>
                  <a:pt x="4354663" y="4821775"/>
                </a:lnTo>
                <a:lnTo>
                  <a:pt x="0" y="151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0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12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FFA3AF-E2CE-483E-F008-E71EB65708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3519"/>
            <a:ext cx="2426830" cy="4130962"/>
          </a:xfrm>
          <a:custGeom>
            <a:avLst/>
            <a:gdLst>
              <a:gd name="connsiteX0" fmla="*/ 0 w 2426830"/>
              <a:gd name="connsiteY0" fmla="*/ 0 h 4130962"/>
              <a:gd name="connsiteX1" fmla="*/ 2426830 w 2426830"/>
              <a:gd name="connsiteY1" fmla="*/ 0 h 4130962"/>
              <a:gd name="connsiteX2" fmla="*/ 2426830 w 2426830"/>
              <a:gd name="connsiteY2" fmla="*/ 4130962 h 4130962"/>
              <a:gd name="connsiteX3" fmla="*/ 0 w 2426830"/>
              <a:gd name="connsiteY3" fmla="*/ 4130962 h 413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830" h="4130962">
                <a:moveTo>
                  <a:pt x="0" y="0"/>
                </a:moveTo>
                <a:lnTo>
                  <a:pt x="2426830" y="0"/>
                </a:lnTo>
                <a:lnTo>
                  <a:pt x="2426830" y="4130962"/>
                </a:lnTo>
                <a:lnTo>
                  <a:pt x="0" y="4130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FE5364-5287-DD28-8E84-546025C728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1409" y="555267"/>
            <a:ext cx="2759341" cy="5770548"/>
          </a:xfrm>
          <a:custGeom>
            <a:avLst/>
            <a:gdLst>
              <a:gd name="connsiteX0" fmla="*/ 0 w 2759341"/>
              <a:gd name="connsiteY0" fmla="*/ 0 h 5770548"/>
              <a:gd name="connsiteX1" fmla="*/ 2759341 w 2759341"/>
              <a:gd name="connsiteY1" fmla="*/ 0 h 5770548"/>
              <a:gd name="connsiteX2" fmla="*/ 2759341 w 2759341"/>
              <a:gd name="connsiteY2" fmla="*/ 5770548 h 5770548"/>
              <a:gd name="connsiteX3" fmla="*/ 0 w 2759341"/>
              <a:gd name="connsiteY3" fmla="*/ 5770548 h 577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341" h="5770548">
                <a:moveTo>
                  <a:pt x="0" y="0"/>
                </a:moveTo>
                <a:lnTo>
                  <a:pt x="2759341" y="0"/>
                </a:lnTo>
                <a:lnTo>
                  <a:pt x="2759341" y="5770548"/>
                </a:lnTo>
                <a:lnTo>
                  <a:pt x="0" y="57705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8415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55B145-4FFF-590B-C39A-CA4B500367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9650" y="809183"/>
            <a:ext cx="4696349" cy="5516632"/>
          </a:xfrm>
          <a:custGeom>
            <a:avLst/>
            <a:gdLst>
              <a:gd name="connsiteX0" fmla="*/ 0 w 4696349"/>
              <a:gd name="connsiteY0" fmla="*/ 0 h 5516632"/>
              <a:gd name="connsiteX1" fmla="*/ 4696349 w 4696349"/>
              <a:gd name="connsiteY1" fmla="*/ 0 h 5516632"/>
              <a:gd name="connsiteX2" fmla="*/ 4696349 w 4696349"/>
              <a:gd name="connsiteY2" fmla="*/ 5516632 h 5516632"/>
              <a:gd name="connsiteX3" fmla="*/ 0 w 4696349"/>
              <a:gd name="connsiteY3" fmla="*/ 5516632 h 551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6349" h="5516632">
                <a:moveTo>
                  <a:pt x="0" y="0"/>
                </a:moveTo>
                <a:lnTo>
                  <a:pt x="4696349" y="0"/>
                </a:lnTo>
                <a:lnTo>
                  <a:pt x="4696349" y="5516632"/>
                </a:lnTo>
                <a:lnTo>
                  <a:pt x="0" y="55166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3146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309D003-40DF-C731-3235-C562FEC913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028" y="1062706"/>
            <a:ext cx="5616408" cy="2429852"/>
          </a:xfrm>
          <a:custGeom>
            <a:avLst/>
            <a:gdLst>
              <a:gd name="connsiteX0" fmla="*/ 0 w 5616408"/>
              <a:gd name="connsiteY0" fmla="*/ 0 h 2429852"/>
              <a:gd name="connsiteX1" fmla="*/ 5328276 w 5616408"/>
              <a:gd name="connsiteY1" fmla="*/ 0 h 2429852"/>
              <a:gd name="connsiteX2" fmla="*/ 5616408 w 5616408"/>
              <a:gd name="connsiteY2" fmla="*/ 2429852 h 2429852"/>
              <a:gd name="connsiteX3" fmla="*/ 0 w 5616408"/>
              <a:gd name="connsiteY3" fmla="*/ 2429852 h 242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6408" h="2429852">
                <a:moveTo>
                  <a:pt x="0" y="0"/>
                </a:moveTo>
                <a:lnTo>
                  <a:pt x="5328276" y="0"/>
                </a:lnTo>
                <a:lnTo>
                  <a:pt x="5616408" y="2429852"/>
                </a:lnTo>
                <a:lnTo>
                  <a:pt x="0" y="24298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7F5EE01-38E0-2AF4-B976-847C975ACB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7662" y="3751892"/>
            <a:ext cx="5625043" cy="2429852"/>
          </a:xfrm>
          <a:custGeom>
            <a:avLst/>
            <a:gdLst>
              <a:gd name="connsiteX0" fmla="*/ 0 w 5625043"/>
              <a:gd name="connsiteY0" fmla="*/ 0 h 2429852"/>
              <a:gd name="connsiteX1" fmla="*/ 5336911 w 5625043"/>
              <a:gd name="connsiteY1" fmla="*/ 0 h 2429852"/>
              <a:gd name="connsiteX2" fmla="*/ 5625043 w 5625043"/>
              <a:gd name="connsiteY2" fmla="*/ 2429852 h 2429852"/>
              <a:gd name="connsiteX3" fmla="*/ 0 w 5625043"/>
              <a:gd name="connsiteY3" fmla="*/ 2429852 h 242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5043" h="2429852">
                <a:moveTo>
                  <a:pt x="0" y="0"/>
                </a:moveTo>
                <a:lnTo>
                  <a:pt x="5336911" y="0"/>
                </a:lnTo>
                <a:lnTo>
                  <a:pt x="5625043" y="2429852"/>
                </a:lnTo>
                <a:lnTo>
                  <a:pt x="0" y="24298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121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5659615-CD2F-65C8-8D26-18C45224BB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0173" y="629599"/>
            <a:ext cx="4432846" cy="6228401"/>
          </a:xfrm>
          <a:custGeom>
            <a:avLst/>
            <a:gdLst>
              <a:gd name="connsiteX0" fmla="*/ 0 w 4432846"/>
              <a:gd name="connsiteY0" fmla="*/ 0 h 6228401"/>
              <a:gd name="connsiteX1" fmla="*/ 4432846 w 4432846"/>
              <a:gd name="connsiteY1" fmla="*/ 0 h 6228401"/>
              <a:gd name="connsiteX2" fmla="*/ 4432846 w 4432846"/>
              <a:gd name="connsiteY2" fmla="*/ 6228401 h 6228401"/>
              <a:gd name="connsiteX3" fmla="*/ 0 w 4432846"/>
              <a:gd name="connsiteY3" fmla="*/ 6228401 h 622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2846" h="6228401">
                <a:moveTo>
                  <a:pt x="0" y="0"/>
                </a:moveTo>
                <a:lnTo>
                  <a:pt x="4432846" y="0"/>
                </a:lnTo>
                <a:lnTo>
                  <a:pt x="4432846" y="6228401"/>
                </a:lnTo>
                <a:lnTo>
                  <a:pt x="0" y="62284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575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A8EE11-11CF-05DA-00C4-47482BFE44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926" y="1501459"/>
            <a:ext cx="1997074" cy="4497586"/>
          </a:xfrm>
          <a:custGeom>
            <a:avLst/>
            <a:gdLst>
              <a:gd name="connsiteX0" fmla="*/ 2277655 w 2277655"/>
              <a:gd name="connsiteY0" fmla="*/ 0 h 3986562"/>
              <a:gd name="connsiteX1" fmla="*/ 2242373 w 2277655"/>
              <a:gd name="connsiteY1" fmla="*/ 3824987 h 3986562"/>
              <a:gd name="connsiteX2" fmla="*/ 0 w 2277655"/>
              <a:gd name="connsiteY2" fmla="*/ 3986562 h 3986562"/>
              <a:gd name="connsiteX3" fmla="*/ 35282 w 2277655"/>
              <a:gd name="connsiteY3" fmla="*/ 161575 h 39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655" h="3986562">
                <a:moveTo>
                  <a:pt x="2277655" y="0"/>
                </a:moveTo>
                <a:lnTo>
                  <a:pt x="2242373" y="3824987"/>
                </a:lnTo>
                <a:lnTo>
                  <a:pt x="0" y="3986562"/>
                </a:lnTo>
                <a:lnTo>
                  <a:pt x="35282" y="1615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00C8FD4-104A-7EB8-9919-0217FAA5A2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77711" y="741265"/>
            <a:ext cx="1976193" cy="5375470"/>
          </a:xfrm>
          <a:custGeom>
            <a:avLst/>
            <a:gdLst>
              <a:gd name="connsiteX0" fmla="*/ 2253841 w 2253841"/>
              <a:gd name="connsiteY0" fmla="*/ 0 h 4764699"/>
              <a:gd name="connsiteX1" fmla="*/ 2231733 w 2253841"/>
              <a:gd name="connsiteY1" fmla="*/ 4549709 h 4764699"/>
              <a:gd name="connsiteX2" fmla="*/ 0 w 2253841"/>
              <a:gd name="connsiteY2" fmla="*/ 4764699 h 4764699"/>
              <a:gd name="connsiteX3" fmla="*/ 22108 w 2253841"/>
              <a:gd name="connsiteY3" fmla="*/ 214991 h 476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3841" h="4764699">
                <a:moveTo>
                  <a:pt x="2253841" y="0"/>
                </a:moveTo>
                <a:lnTo>
                  <a:pt x="2231733" y="4549709"/>
                </a:lnTo>
                <a:lnTo>
                  <a:pt x="0" y="4764699"/>
                </a:lnTo>
                <a:lnTo>
                  <a:pt x="22108" y="2149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0B0312-99F5-DCEB-8C77-24E92A217E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2614" y="1518432"/>
            <a:ext cx="1997074" cy="4497586"/>
          </a:xfrm>
          <a:custGeom>
            <a:avLst/>
            <a:gdLst>
              <a:gd name="connsiteX0" fmla="*/ 2277655 w 2277655"/>
              <a:gd name="connsiteY0" fmla="*/ 0 h 3986562"/>
              <a:gd name="connsiteX1" fmla="*/ 2242373 w 2277655"/>
              <a:gd name="connsiteY1" fmla="*/ 3824987 h 3986562"/>
              <a:gd name="connsiteX2" fmla="*/ 0 w 2277655"/>
              <a:gd name="connsiteY2" fmla="*/ 3986562 h 3986562"/>
              <a:gd name="connsiteX3" fmla="*/ 35282 w 2277655"/>
              <a:gd name="connsiteY3" fmla="*/ 161575 h 39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655" h="3986562">
                <a:moveTo>
                  <a:pt x="2277655" y="0"/>
                </a:moveTo>
                <a:lnTo>
                  <a:pt x="2242373" y="3824987"/>
                </a:lnTo>
                <a:lnTo>
                  <a:pt x="0" y="3986562"/>
                </a:lnTo>
                <a:lnTo>
                  <a:pt x="35282" y="1615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4502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7D1DFB-DD6B-0534-6DC5-DABAEAB6C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987329"/>
            <a:ext cx="5660019" cy="4709173"/>
          </a:xfrm>
          <a:custGeom>
            <a:avLst/>
            <a:gdLst>
              <a:gd name="connsiteX0" fmla="*/ 636963 w 5660019"/>
              <a:gd name="connsiteY0" fmla="*/ 0 h 4709173"/>
              <a:gd name="connsiteX1" fmla="*/ 5660019 w 5660019"/>
              <a:gd name="connsiteY1" fmla="*/ 0 h 4709173"/>
              <a:gd name="connsiteX2" fmla="*/ 5023056 w 5660019"/>
              <a:gd name="connsiteY2" fmla="*/ 4709173 h 4709173"/>
              <a:gd name="connsiteX3" fmla="*/ 0 w 5660019"/>
              <a:gd name="connsiteY3" fmla="*/ 4709173 h 470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019" h="4709173">
                <a:moveTo>
                  <a:pt x="636963" y="0"/>
                </a:moveTo>
                <a:lnTo>
                  <a:pt x="5660019" y="0"/>
                </a:lnTo>
                <a:lnTo>
                  <a:pt x="5023056" y="4709173"/>
                </a:lnTo>
                <a:lnTo>
                  <a:pt x="0" y="47091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7481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30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pos="166" userDrawn="1">
          <p15:clr>
            <a:srgbClr val="F26B43"/>
          </p15:clr>
        </p15:guide>
        <p15:guide id="5" orient="horz" pos="142" userDrawn="1">
          <p15:clr>
            <a:srgbClr val="F26B43"/>
          </p15:clr>
        </p15:guide>
        <p15:guide id="6" orient="horz" pos="41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0551ACD3-FFEB-518A-7890-979F00F76C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4"/>
          <a:stretch/>
        </p:blipFill>
        <p:spPr>
          <a:xfrm>
            <a:off x="0" y="-3814"/>
            <a:ext cx="12192000" cy="6861814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A9DCC24-602D-B55F-FE79-6952979D30E5}"/>
              </a:ext>
            </a:extLst>
          </p:cNvPr>
          <p:cNvSpPr/>
          <p:nvPr/>
        </p:nvSpPr>
        <p:spPr>
          <a:xfrm>
            <a:off x="0" y="-5292"/>
            <a:ext cx="12192000" cy="6867112"/>
          </a:xfrm>
          <a:prstGeom prst="rect">
            <a:avLst/>
          </a:prstGeom>
          <a:gradFill flip="none" rotWithShape="1">
            <a:gsLst>
              <a:gs pos="90000">
                <a:srgbClr val="A5A3F3">
                  <a:alpha val="67843"/>
                </a:srgbClr>
              </a:gs>
              <a:gs pos="48000">
                <a:schemeClr val="accent1">
                  <a:alpha val="68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99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avapro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99000"/>
                </a:prstClr>
              </a:solidFill>
              <a:effectLst/>
              <a:uLnTx/>
              <a:uFillTx/>
              <a:latin typeface="Bebas Neue" panose="020B0606020202050201" pitchFamily="34" charset="0"/>
              <a:ea typeface="Roboto" panose="02000000000000000000" pitchFamily="2" charset="0"/>
              <a:cs typeface="Yantramanav" panose="02000000000000000000" pitchFamily="2" charset="0"/>
            </a:endParaRPr>
          </a:p>
        </p:txBody>
      </p:sp>
      <p:sp>
        <p:nvSpPr>
          <p:cNvPr id="21" name="Flowchart: Manual Input 20">
            <a:extLst>
              <a:ext uri="{FF2B5EF4-FFF2-40B4-BE49-F238E27FC236}">
                <a16:creationId xmlns:a16="http://schemas.microsoft.com/office/drawing/2014/main" id="{0880BB74-F5D0-AB97-D2D4-319D008A4661}"/>
              </a:ext>
            </a:extLst>
          </p:cNvPr>
          <p:cNvSpPr/>
          <p:nvPr/>
        </p:nvSpPr>
        <p:spPr>
          <a:xfrm rot="16200000" flipH="1" flipV="1">
            <a:off x="-1086410" y="1054451"/>
            <a:ext cx="6858001" cy="4749105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3AAA241-65EA-D544-5356-3159FEF15421}"/>
              </a:ext>
            </a:extLst>
          </p:cNvPr>
          <p:cNvSpPr/>
          <p:nvPr/>
        </p:nvSpPr>
        <p:spPr>
          <a:xfrm rot="15523677">
            <a:off x="1956072" y="2212301"/>
            <a:ext cx="5197315" cy="571541"/>
          </a:xfrm>
          <a:custGeom>
            <a:avLst/>
            <a:gdLst>
              <a:gd name="connsiteX0" fmla="*/ 5197315 w 5197315"/>
              <a:gd name="connsiteY0" fmla="*/ 0 h 571541"/>
              <a:gd name="connsiteX1" fmla="*/ 5083399 w 5197315"/>
              <a:gd name="connsiteY1" fmla="*/ 571541 h 571541"/>
              <a:gd name="connsiteX2" fmla="*/ 0 w 5197315"/>
              <a:gd name="connsiteY2" fmla="*/ 571541 h 571541"/>
              <a:gd name="connsiteX3" fmla="*/ 0 w 5197315"/>
              <a:gd name="connsiteY3" fmla="*/ 0 h 57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315" h="571541">
                <a:moveTo>
                  <a:pt x="5197315" y="0"/>
                </a:moveTo>
                <a:lnTo>
                  <a:pt x="5083399" y="571541"/>
                </a:lnTo>
                <a:lnTo>
                  <a:pt x="0" y="57154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80E14B9-8ECB-54E9-8A22-DE37E27BC214}"/>
              </a:ext>
            </a:extLst>
          </p:cNvPr>
          <p:cNvSpPr/>
          <p:nvPr/>
        </p:nvSpPr>
        <p:spPr>
          <a:xfrm rot="15523677">
            <a:off x="1650247" y="1726787"/>
            <a:ext cx="4222945" cy="571541"/>
          </a:xfrm>
          <a:custGeom>
            <a:avLst/>
            <a:gdLst>
              <a:gd name="connsiteX0" fmla="*/ 4222945 w 4222945"/>
              <a:gd name="connsiteY0" fmla="*/ 0 h 571541"/>
              <a:gd name="connsiteX1" fmla="*/ 4109030 w 4222945"/>
              <a:gd name="connsiteY1" fmla="*/ 571541 h 571541"/>
              <a:gd name="connsiteX2" fmla="*/ 0 w 4222945"/>
              <a:gd name="connsiteY2" fmla="*/ 571541 h 571541"/>
              <a:gd name="connsiteX3" fmla="*/ 0 w 4222945"/>
              <a:gd name="connsiteY3" fmla="*/ 0 h 57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2945" h="571541">
                <a:moveTo>
                  <a:pt x="4222945" y="0"/>
                </a:moveTo>
                <a:lnTo>
                  <a:pt x="4109030" y="571541"/>
                </a:lnTo>
                <a:lnTo>
                  <a:pt x="0" y="57154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0CB028D-502B-4F84-EBB0-0B674F651E8F}"/>
              </a:ext>
            </a:extLst>
          </p:cNvPr>
          <p:cNvSpPr/>
          <p:nvPr/>
        </p:nvSpPr>
        <p:spPr>
          <a:xfrm rot="15523677">
            <a:off x="1373097" y="1218814"/>
            <a:ext cx="3182272" cy="571541"/>
          </a:xfrm>
          <a:custGeom>
            <a:avLst/>
            <a:gdLst>
              <a:gd name="connsiteX0" fmla="*/ 3182272 w 3182272"/>
              <a:gd name="connsiteY0" fmla="*/ 0 h 571541"/>
              <a:gd name="connsiteX1" fmla="*/ 3068357 w 3182272"/>
              <a:gd name="connsiteY1" fmla="*/ 571541 h 571541"/>
              <a:gd name="connsiteX2" fmla="*/ 0 w 3182272"/>
              <a:gd name="connsiteY2" fmla="*/ 571541 h 571541"/>
              <a:gd name="connsiteX3" fmla="*/ 0 w 3182272"/>
              <a:gd name="connsiteY3" fmla="*/ 0 h 57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2272" h="571541">
                <a:moveTo>
                  <a:pt x="3182272" y="0"/>
                </a:moveTo>
                <a:lnTo>
                  <a:pt x="3068357" y="571541"/>
                </a:lnTo>
                <a:lnTo>
                  <a:pt x="0" y="57154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D204C7-491B-4ED9-B62C-20993D834960}"/>
              </a:ext>
            </a:extLst>
          </p:cNvPr>
          <p:cNvGrpSpPr/>
          <p:nvPr/>
        </p:nvGrpSpPr>
        <p:grpSpPr>
          <a:xfrm>
            <a:off x="588818" y="3186647"/>
            <a:ext cx="96982" cy="484706"/>
            <a:chOff x="588818" y="2604143"/>
            <a:chExt cx="133796" cy="66869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F82D196-5E1F-45B0-A73B-693A47320E2F}"/>
                </a:ext>
              </a:extLst>
            </p:cNvPr>
            <p:cNvSpPr/>
            <p:nvPr/>
          </p:nvSpPr>
          <p:spPr>
            <a:xfrm>
              <a:off x="588818" y="2604143"/>
              <a:ext cx="133796" cy="133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0C6BD06-0B24-4DC5-9631-F32C193F75B4}"/>
                </a:ext>
              </a:extLst>
            </p:cNvPr>
            <p:cNvSpPr/>
            <p:nvPr/>
          </p:nvSpPr>
          <p:spPr>
            <a:xfrm>
              <a:off x="588818" y="2871594"/>
              <a:ext cx="133796" cy="133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F75F9C-0B89-489E-A633-2B8FFE68AB36}"/>
                </a:ext>
              </a:extLst>
            </p:cNvPr>
            <p:cNvSpPr/>
            <p:nvPr/>
          </p:nvSpPr>
          <p:spPr>
            <a:xfrm>
              <a:off x="588818" y="3139045"/>
              <a:ext cx="133796" cy="133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79485A5-C9DC-796F-79F9-6DA1778076F5}"/>
              </a:ext>
            </a:extLst>
          </p:cNvPr>
          <p:cNvSpPr/>
          <p:nvPr/>
        </p:nvSpPr>
        <p:spPr>
          <a:xfrm>
            <a:off x="5379358" y="6023374"/>
            <a:ext cx="320224" cy="498870"/>
          </a:xfrm>
          <a:custGeom>
            <a:avLst/>
            <a:gdLst>
              <a:gd name="connsiteX0" fmla="*/ 53340 w 274320"/>
              <a:gd name="connsiteY0" fmla="*/ 0 h 426720"/>
              <a:gd name="connsiteX1" fmla="*/ 167640 w 274320"/>
              <a:gd name="connsiteY1" fmla="*/ 144780 h 426720"/>
              <a:gd name="connsiteX2" fmla="*/ 274320 w 274320"/>
              <a:gd name="connsiteY2" fmla="*/ 350520 h 426720"/>
              <a:gd name="connsiteX3" fmla="*/ 198120 w 274320"/>
              <a:gd name="connsiteY3" fmla="*/ 426720 h 426720"/>
              <a:gd name="connsiteX4" fmla="*/ 0 w 274320"/>
              <a:gd name="connsiteY4" fmla="*/ 388620 h 426720"/>
              <a:gd name="connsiteX5" fmla="*/ 7620 w 274320"/>
              <a:gd name="connsiteY5" fmla="*/ 205740 h 426720"/>
              <a:gd name="connsiteX6" fmla="*/ 53340 w 274320"/>
              <a:gd name="connsiteY6" fmla="*/ 0 h 426720"/>
              <a:gd name="connsiteX0" fmla="*/ 45720 w 266700"/>
              <a:gd name="connsiteY0" fmla="*/ 0 h 426720"/>
              <a:gd name="connsiteX1" fmla="*/ 160020 w 266700"/>
              <a:gd name="connsiteY1" fmla="*/ 144780 h 426720"/>
              <a:gd name="connsiteX2" fmla="*/ 266700 w 266700"/>
              <a:gd name="connsiteY2" fmla="*/ 350520 h 426720"/>
              <a:gd name="connsiteX3" fmla="*/ 190500 w 266700"/>
              <a:gd name="connsiteY3" fmla="*/ 426720 h 426720"/>
              <a:gd name="connsiteX4" fmla="*/ 66198 w 266700"/>
              <a:gd name="connsiteY4" fmla="*/ 336233 h 426720"/>
              <a:gd name="connsiteX5" fmla="*/ 0 w 266700"/>
              <a:gd name="connsiteY5" fmla="*/ 205740 h 426720"/>
              <a:gd name="connsiteX6" fmla="*/ 45720 w 266700"/>
              <a:gd name="connsiteY6" fmla="*/ 0 h 426720"/>
              <a:gd name="connsiteX0" fmla="*/ 45720 w 266700"/>
              <a:gd name="connsiteY0" fmla="*/ 0 h 426720"/>
              <a:gd name="connsiteX1" fmla="*/ 160020 w 266700"/>
              <a:gd name="connsiteY1" fmla="*/ 144780 h 426720"/>
              <a:gd name="connsiteX2" fmla="*/ 266700 w 266700"/>
              <a:gd name="connsiteY2" fmla="*/ 350520 h 426720"/>
              <a:gd name="connsiteX3" fmla="*/ 190500 w 266700"/>
              <a:gd name="connsiteY3" fmla="*/ 426720 h 426720"/>
              <a:gd name="connsiteX4" fmla="*/ 63817 w 266700"/>
              <a:gd name="connsiteY4" fmla="*/ 343377 h 426720"/>
              <a:gd name="connsiteX5" fmla="*/ 0 w 266700"/>
              <a:gd name="connsiteY5" fmla="*/ 205740 h 426720"/>
              <a:gd name="connsiteX6" fmla="*/ 45720 w 266700"/>
              <a:gd name="connsiteY6" fmla="*/ 0 h 426720"/>
              <a:gd name="connsiteX0" fmla="*/ 45720 w 266700"/>
              <a:gd name="connsiteY0" fmla="*/ 0 h 426720"/>
              <a:gd name="connsiteX1" fmla="*/ 160020 w 266700"/>
              <a:gd name="connsiteY1" fmla="*/ 144780 h 426720"/>
              <a:gd name="connsiteX2" fmla="*/ 266700 w 266700"/>
              <a:gd name="connsiteY2" fmla="*/ 350520 h 426720"/>
              <a:gd name="connsiteX3" fmla="*/ 190500 w 266700"/>
              <a:gd name="connsiteY3" fmla="*/ 426720 h 426720"/>
              <a:gd name="connsiteX4" fmla="*/ 68580 w 266700"/>
              <a:gd name="connsiteY4" fmla="*/ 383858 h 426720"/>
              <a:gd name="connsiteX5" fmla="*/ 0 w 266700"/>
              <a:gd name="connsiteY5" fmla="*/ 205740 h 426720"/>
              <a:gd name="connsiteX6" fmla="*/ 45720 w 266700"/>
              <a:gd name="connsiteY6" fmla="*/ 0 h 426720"/>
              <a:gd name="connsiteX0" fmla="*/ 45720 w 266700"/>
              <a:gd name="connsiteY0" fmla="*/ 0 h 426720"/>
              <a:gd name="connsiteX1" fmla="*/ 160020 w 266700"/>
              <a:gd name="connsiteY1" fmla="*/ 144780 h 426720"/>
              <a:gd name="connsiteX2" fmla="*/ 266700 w 266700"/>
              <a:gd name="connsiteY2" fmla="*/ 350520 h 426720"/>
              <a:gd name="connsiteX3" fmla="*/ 190500 w 266700"/>
              <a:gd name="connsiteY3" fmla="*/ 426720 h 426720"/>
              <a:gd name="connsiteX4" fmla="*/ 68580 w 266700"/>
              <a:gd name="connsiteY4" fmla="*/ 383858 h 426720"/>
              <a:gd name="connsiteX5" fmla="*/ 0 w 266700"/>
              <a:gd name="connsiteY5" fmla="*/ 205740 h 426720"/>
              <a:gd name="connsiteX6" fmla="*/ 45720 w 266700"/>
              <a:gd name="connsiteY6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" h="426720">
                <a:moveTo>
                  <a:pt x="45720" y="0"/>
                </a:moveTo>
                <a:lnTo>
                  <a:pt x="160020" y="144780"/>
                </a:lnTo>
                <a:lnTo>
                  <a:pt x="266700" y="350520"/>
                </a:lnTo>
                <a:lnTo>
                  <a:pt x="190500" y="426720"/>
                </a:lnTo>
                <a:lnTo>
                  <a:pt x="68580" y="383858"/>
                </a:lnTo>
                <a:cubicBezTo>
                  <a:pt x="29051" y="312579"/>
                  <a:pt x="22860" y="265113"/>
                  <a:pt x="0" y="205740"/>
                </a:cubicBezTo>
                <a:lnTo>
                  <a:pt x="45720" y="0"/>
                </a:lnTo>
                <a:close/>
              </a:path>
            </a:pathLst>
          </a:custGeom>
          <a:gradFill flip="none" rotWithShape="1">
            <a:gsLst>
              <a:gs pos="100000">
                <a:srgbClr val="FDFDFE"/>
              </a:gs>
              <a:gs pos="0">
                <a:srgbClr val="EAF4F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DCC1AF-3DE6-DED4-C796-446B669298D7}"/>
              </a:ext>
            </a:extLst>
          </p:cNvPr>
          <p:cNvSpPr/>
          <p:nvPr/>
        </p:nvSpPr>
        <p:spPr>
          <a:xfrm rot="21307411">
            <a:off x="2745531" y="1100299"/>
            <a:ext cx="224325" cy="159741"/>
          </a:xfrm>
          <a:prstGeom prst="rect">
            <a:avLst/>
          </a:prstGeom>
          <a:solidFill>
            <a:srgbClr val="FBFF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D62DA2F-F2AC-D45A-03B1-DB095032A372}"/>
              </a:ext>
            </a:extLst>
          </p:cNvPr>
          <p:cNvGrpSpPr/>
          <p:nvPr/>
        </p:nvGrpSpPr>
        <p:grpSpPr>
          <a:xfrm rot="5400000">
            <a:off x="5776985" y="2383204"/>
            <a:ext cx="184351" cy="293733"/>
            <a:chOff x="5719958" y="1927123"/>
            <a:chExt cx="318892" cy="508102"/>
          </a:xfrm>
        </p:grpSpPr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7EBB0825-B91E-31E3-B58D-0496887B82CA}"/>
                </a:ext>
              </a:extLst>
            </p:cNvPr>
            <p:cNvSpPr/>
            <p:nvPr/>
          </p:nvSpPr>
          <p:spPr>
            <a:xfrm rot="11296936" flipH="1">
              <a:off x="5719958" y="1927123"/>
              <a:ext cx="79963" cy="347087"/>
            </a:xfrm>
            <a:prstGeom prst="triangle">
              <a:avLst>
                <a:gd name="adj" fmla="val 748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1EDCE3E-0840-5BB2-C343-014724F23886}"/>
                </a:ext>
              </a:extLst>
            </p:cNvPr>
            <p:cNvSpPr/>
            <p:nvPr/>
          </p:nvSpPr>
          <p:spPr>
            <a:xfrm>
              <a:off x="5768975" y="1939925"/>
              <a:ext cx="269875" cy="495300"/>
            </a:xfrm>
            <a:custGeom>
              <a:avLst/>
              <a:gdLst>
                <a:gd name="connsiteX0" fmla="*/ 85725 w 269875"/>
                <a:gd name="connsiteY0" fmla="*/ 0 h 495300"/>
                <a:gd name="connsiteX1" fmla="*/ 269875 w 269875"/>
                <a:gd name="connsiteY1" fmla="*/ 12700 h 495300"/>
                <a:gd name="connsiteX2" fmla="*/ 114300 w 269875"/>
                <a:gd name="connsiteY2" fmla="*/ 263525 h 495300"/>
                <a:gd name="connsiteX3" fmla="*/ 269875 w 269875"/>
                <a:gd name="connsiteY3" fmla="*/ 266700 h 495300"/>
                <a:gd name="connsiteX4" fmla="*/ 85725 w 269875"/>
                <a:gd name="connsiteY4" fmla="*/ 495300 h 495300"/>
                <a:gd name="connsiteX5" fmla="*/ 114300 w 269875"/>
                <a:gd name="connsiteY5" fmla="*/ 361950 h 495300"/>
                <a:gd name="connsiteX6" fmla="*/ 0 w 269875"/>
                <a:gd name="connsiteY6" fmla="*/ 352425 h 495300"/>
                <a:gd name="connsiteX7" fmla="*/ 85725 w 269875"/>
                <a:gd name="connsiteY7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5" h="495300">
                  <a:moveTo>
                    <a:pt x="85725" y="0"/>
                  </a:moveTo>
                  <a:lnTo>
                    <a:pt x="269875" y="12700"/>
                  </a:lnTo>
                  <a:lnTo>
                    <a:pt x="114300" y="263525"/>
                  </a:lnTo>
                  <a:lnTo>
                    <a:pt x="269875" y="266700"/>
                  </a:lnTo>
                  <a:lnTo>
                    <a:pt x="85725" y="495300"/>
                  </a:lnTo>
                  <a:lnTo>
                    <a:pt x="114300" y="361950"/>
                  </a:lnTo>
                  <a:lnTo>
                    <a:pt x="0" y="352425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961508-EA92-7361-63BD-32E3E9182F96}"/>
              </a:ext>
            </a:extLst>
          </p:cNvPr>
          <p:cNvSpPr txBox="1"/>
          <p:nvPr/>
        </p:nvSpPr>
        <p:spPr>
          <a:xfrm>
            <a:off x="6349546" y="3030232"/>
            <a:ext cx="6034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99000"/>
                </a:prstClr>
              </a:solidFill>
              <a:effectLst/>
              <a:uLnTx/>
              <a:uFillTx/>
              <a:latin typeface="Bebas Neue" panose="020B0606020202050201" pitchFamily="34" charset="0"/>
              <a:ea typeface="Roboto" panose="02000000000000000000" pitchFamily="2" charset="0"/>
              <a:cs typeface="Yantramanav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F99E77-D0E1-E6F7-B27C-40F01967B683}"/>
              </a:ext>
            </a:extLst>
          </p:cNvPr>
          <p:cNvGrpSpPr/>
          <p:nvPr/>
        </p:nvGrpSpPr>
        <p:grpSpPr>
          <a:xfrm>
            <a:off x="6258186" y="1409140"/>
            <a:ext cx="6431272" cy="4039721"/>
            <a:chOff x="6258186" y="1445258"/>
            <a:chExt cx="6431272" cy="403972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C3BA6E-6D82-463A-8DCA-E0AD56174184}"/>
                </a:ext>
              </a:extLst>
            </p:cNvPr>
            <p:cNvSpPr txBox="1"/>
            <p:nvPr/>
          </p:nvSpPr>
          <p:spPr>
            <a:xfrm>
              <a:off x="6258186" y="1445258"/>
              <a:ext cx="643127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99000"/>
                    </a:prstClr>
                  </a:solidFill>
                  <a:effectLst/>
                  <a:uLnTx/>
                  <a:uFillTx/>
                  <a:latin typeface="Bebas Neue" panose="020B0606020202050201" pitchFamily="34" charset="0"/>
                  <a:ea typeface="Roboto" panose="02000000000000000000" pitchFamily="2" charset="0"/>
                  <a:cs typeface="Yantramanav" panose="02000000000000000000" pitchFamily="2" charset="0"/>
                </a:rPr>
                <a:t>Champions in 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8100A8-EFBB-CD1F-9984-33D3CBC0E1FF}"/>
                </a:ext>
              </a:extLst>
            </p:cNvPr>
            <p:cNvSpPr txBox="1"/>
            <p:nvPr/>
          </p:nvSpPr>
          <p:spPr>
            <a:xfrm>
              <a:off x="6258186" y="2838101"/>
              <a:ext cx="6034550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1200" cap="none" spc="0" normalizeH="0" baseline="0" noProof="0" dirty="0">
                  <a:ln>
                    <a:solidFill>
                      <a:schemeClr val="bg1"/>
                    </a:solidFill>
                  </a:ln>
                  <a:noFill/>
                  <a:effectLst/>
                  <a:uLnTx/>
                  <a:uFillTx/>
                  <a:latin typeface="Bebas Neue" panose="020B0606020202050201" pitchFamily="34" charset="0"/>
                  <a:ea typeface="Roboto" panose="02000000000000000000" pitchFamily="2" charset="0"/>
                  <a:cs typeface="Yantramanav" panose="02000000000000000000" pitchFamily="2" charset="0"/>
                </a:rPr>
                <a:t>2024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FDA430-17FF-B5C3-291D-F472AEDD159A}"/>
                </a:ext>
              </a:extLst>
            </p:cNvPr>
            <p:cNvSpPr txBox="1"/>
            <p:nvPr/>
          </p:nvSpPr>
          <p:spPr>
            <a:xfrm>
              <a:off x="6258186" y="4890411"/>
              <a:ext cx="5611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Empowering the Next Generation of Athletes and Leaders</a:t>
              </a:r>
              <a:endParaRPr lang="en-PK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84B8BF-E622-FBB8-269B-8F1124C8A5A6}"/>
                </a:ext>
              </a:extLst>
            </p:cNvPr>
            <p:cNvSpPr txBox="1"/>
            <p:nvPr/>
          </p:nvSpPr>
          <p:spPr>
            <a:xfrm>
              <a:off x="6258186" y="2260917"/>
              <a:ext cx="643127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99000"/>
                    </a:prstClr>
                  </a:solidFill>
                  <a:effectLst/>
                  <a:uLnTx/>
                  <a:uFillTx/>
                  <a:latin typeface="Bebas Neue" panose="020B0606020202050201" pitchFamily="34" charset="0"/>
                  <a:ea typeface="Roboto" panose="02000000000000000000" pitchFamily="2" charset="0"/>
                  <a:cs typeface="Yantramanav" panose="02000000000000000000" pitchFamily="2" charset="0"/>
                </a:rPr>
                <a:t>Making Sprint Clinic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40C2FE28-BD14-9412-6AAC-6E197F90E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4877" r="13354" b="5817"/>
          <a:stretch/>
        </p:blipFill>
        <p:spPr>
          <a:xfrm>
            <a:off x="-850901" y="508000"/>
            <a:ext cx="8064501" cy="6124575"/>
          </a:xfrm>
          <a:prstGeom prst="rect">
            <a:avLst/>
          </a:pr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82F7672-FF78-9F7C-0120-A3433187E54F}"/>
              </a:ext>
            </a:extLst>
          </p:cNvPr>
          <p:cNvSpPr/>
          <p:nvPr/>
        </p:nvSpPr>
        <p:spPr>
          <a:xfrm>
            <a:off x="11289302" y="1688387"/>
            <a:ext cx="269285" cy="281525"/>
          </a:xfrm>
          <a:custGeom>
            <a:avLst/>
            <a:gdLst>
              <a:gd name="connsiteX0" fmla="*/ 0 w 209550"/>
              <a:gd name="connsiteY0" fmla="*/ 60325 h 219075"/>
              <a:gd name="connsiteX1" fmla="*/ 104775 w 209550"/>
              <a:gd name="connsiteY1" fmla="*/ 219075 h 219075"/>
              <a:gd name="connsiteX2" fmla="*/ 209550 w 209550"/>
              <a:gd name="connsiteY2" fmla="*/ 177800 h 219075"/>
              <a:gd name="connsiteX3" fmla="*/ 174625 w 209550"/>
              <a:gd name="connsiteY3" fmla="*/ 107950 h 219075"/>
              <a:gd name="connsiteX4" fmla="*/ 12700 w 209550"/>
              <a:gd name="connsiteY4" fmla="*/ 0 h 219075"/>
              <a:gd name="connsiteX5" fmla="*/ 0 w 209550"/>
              <a:gd name="connsiteY5" fmla="*/ 60325 h 219075"/>
              <a:gd name="connsiteX0" fmla="*/ 0 w 209550"/>
              <a:gd name="connsiteY0" fmla="*/ 60325 h 219075"/>
              <a:gd name="connsiteX1" fmla="*/ 104775 w 209550"/>
              <a:gd name="connsiteY1" fmla="*/ 219075 h 219075"/>
              <a:gd name="connsiteX2" fmla="*/ 209550 w 209550"/>
              <a:gd name="connsiteY2" fmla="*/ 177800 h 219075"/>
              <a:gd name="connsiteX3" fmla="*/ 174625 w 209550"/>
              <a:gd name="connsiteY3" fmla="*/ 107950 h 219075"/>
              <a:gd name="connsiteX4" fmla="*/ 12700 w 209550"/>
              <a:gd name="connsiteY4" fmla="*/ 0 h 219075"/>
              <a:gd name="connsiteX5" fmla="*/ 0 w 209550"/>
              <a:gd name="connsiteY5" fmla="*/ 60325 h 219075"/>
              <a:gd name="connsiteX0" fmla="*/ 0 w 209550"/>
              <a:gd name="connsiteY0" fmla="*/ 60325 h 219075"/>
              <a:gd name="connsiteX1" fmla="*/ 104775 w 209550"/>
              <a:gd name="connsiteY1" fmla="*/ 219075 h 219075"/>
              <a:gd name="connsiteX2" fmla="*/ 209550 w 209550"/>
              <a:gd name="connsiteY2" fmla="*/ 177800 h 219075"/>
              <a:gd name="connsiteX3" fmla="*/ 174625 w 209550"/>
              <a:gd name="connsiteY3" fmla="*/ 107950 h 219075"/>
              <a:gd name="connsiteX4" fmla="*/ 12700 w 209550"/>
              <a:gd name="connsiteY4" fmla="*/ 0 h 219075"/>
              <a:gd name="connsiteX5" fmla="*/ 0 w 209550"/>
              <a:gd name="connsiteY5" fmla="*/ 60325 h 219075"/>
              <a:gd name="connsiteX0" fmla="*/ 0 w 209550"/>
              <a:gd name="connsiteY0" fmla="*/ 60325 h 219075"/>
              <a:gd name="connsiteX1" fmla="*/ 104775 w 209550"/>
              <a:gd name="connsiteY1" fmla="*/ 219075 h 219075"/>
              <a:gd name="connsiteX2" fmla="*/ 209550 w 209550"/>
              <a:gd name="connsiteY2" fmla="*/ 177800 h 219075"/>
              <a:gd name="connsiteX3" fmla="*/ 174625 w 209550"/>
              <a:gd name="connsiteY3" fmla="*/ 107950 h 219075"/>
              <a:gd name="connsiteX4" fmla="*/ 12700 w 209550"/>
              <a:gd name="connsiteY4" fmla="*/ 0 h 219075"/>
              <a:gd name="connsiteX5" fmla="*/ 0 w 209550"/>
              <a:gd name="connsiteY5" fmla="*/ 60325 h 219075"/>
              <a:gd name="connsiteX0" fmla="*/ 0 w 209550"/>
              <a:gd name="connsiteY0" fmla="*/ 60325 h 219075"/>
              <a:gd name="connsiteX1" fmla="*/ 104775 w 209550"/>
              <a:gd name="connsiteY1" fmla="*/ 219075 h 219075"/>
              <a:gd name="connsiteX2" fmla="*/ 209550 w 209550"/>
              <a:gd name="connsiteY2" fmla="*/ 177800 h 219075"/>
              <a:gd name="connsiteX3" fmla="*/ 174625 w 209550"/>
              <a:gd name="connsiteY3" fmla="*/ 107950 h 219075"/>
              <a:gd name="connsiteX4" fmla="*/ 12700 w 209550"/>
              <a:gd name="connsiteY4" fmla="*/ 0 h 219075"/>
              <a:gd name="connsiteX5" fmla="*/ 0 w 209550"/>
              <a:gd name="connsiteY5" fmla="*/ 60325 h 219075"/>
              <a:gd name="connsiteX0" fmla="*/ 0 w 209550"/>
              <a:gd name="connsiteY0" fmla="*/ 60325 h 219075"/>
              <a:gd name="connsiteX1" fmla="*/ 104775 w 209550"/>
              <a:gd name="connsiteY1" fmla="*/ 219075 h 219075"/>
              <a:gd name="connsiteX2" fmla="*/ 209550 w 209550"/>
              <a:gd name="connsiteY2" fmla="*/ 177800 h 219075"/>
              <a:gd name="connsiteX3" fmla="*/ 174625 w 209550"/>
              <a:gd name="connsiteY3" fmla="*/ 107950 h 219075"/>
              <a:gd name="connsiteX4" fmla="*/ 12700 w 209550"/>
              <a:gd name="connsiteY4" fmla="*/ 0 h 219075"/>
              <a:gd name="connsiteX5" fmla="*/ 0 w 209550"/>
              <a:gd name="connsiteY5" fmla="*/ 6032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" h="219075">
                <a:moveTo>
                  <a:pt x="0" y="60325"/>
                </a:moveTo>
                <a:cubicBezTo>
                  <a:pt x="6350" y="211667"/>
                  <a:pt x="69850" y="166158"/>
                  <a:pt x="104775" y="219075"/>
                </a:cubicBezTo>
                <a:lnTo>
                  <a:pt x="209550" y="177800"/>
                </a:lnTo>
                <a:lnTo>
                  <a:pt x="174625" y="107950"/>
                </a:lnTo>
                <a:cubicBezTo>
                  <a:pt x="96044" y="5293"/>
                  <a:pt x="76200" y="26458"/>
                  <a:pt x="12700" y="0"/>
                </a:cubicBezTo>
                <a:lnTo>
                  <a:pt x="0" y="603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13DFEEF-FCFD-F47E-C9AD-004C88D6D06F}"/>
              </a:ext>
            </a:extLst>
          </p:cNvPr>
          <p:cNvGrpSpPr/>
          <p:nvPr/>
        </p:nvGrpSpPr>
        <p:grpSpPr>
          <a:xfrm rot="1618499">
            <a:off x="6156264" y="745185"/>
            <a:ext cx="448416" cy="714477"/>
            <a:chOff x="5719958" y="1927123"/>
            <a:chExt cx="318892" cy="508102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89790F3D-A021-B562-A363-84EA4F276B4B}"/>
                </a:ext>
              </a:extLst>
            </p:cNvPr>
            <p:cNvSpPr/>
            <p:nvPr/>
          </p:nvSpPr>
          <p:spPr>
            <a:xfrm rot="11296936" flipH="1">
              <a:off x="5719958" y="1927123"/>
              <a:ext cx="79963" cy="347087"/>
            </a:xfrm>
            <a:prstGeom prst="triangle">
              <a:avLst>
                <a:gd name="adj" fmla="val 748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B494B4-E52A-CEF0-CB40-2C8EC51995E6}"/>
                </a:ext>
              </a:extLst>
            </p:cNvPr>
            <p:cNvSpPr/>
            <p:nvPr/>
          </p:nvSpPr>
          <p:spPr>
            <a:xfrm>
              <a:off x="5768975" y="1939925"/>
              <a:ext cx="269875" cy="495300"/>
            </a:xfrm>
            <a:custGeom>
              <a:avLst/>
              <a:gdLst>
                <a:gd name="connsiteX0" fmla="*/ 85725 w 269875"/>
                <a:gd name="connsiteY0" fmla="*/ 0 h 495300"/>
                <a:gd name="connsiteX1" fmla="*/ 269875 w 269875"/>
                <a:gd name="connsiteY1" fmla="*/ 12700 h 495300"/>
                <a:gd name="connsiteX2" fmla="*/ 114300 w 269875"/>
                <a:gd name="connsiteY2" fmla="*/ 263525 h 495300"/>
                <a:gd name="connsiteX3" fmla="*/ 269875 w 269875"/>
                <a:gd name="connsiteY3" fmla="*/ 266700 h 495300"/>
                <a:gd name="connsiteX4" fmla="*/ 85725 w 269875"/>
                <a:gd name="connsiteY4" fmla="*/ 495300 h 495300"/>
                <a:gd name="connsiteX5" fmla="*/ 114300 w 269875"/>
                <a:gd name="connsiteY5" fmla="*/ 361950 h 495300"/>
                <a:gd name="connsiteX6" fmla="*/ 0 w 269875"/>
                <a:gd name="connsiteY6" fmla="*/ 352425 h 495300"/>
                <a:gd name="connsiteX7" fmla="*/ 85725 w 269875"/>
                <a:gd name="connsiteY7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5" h="495300">
                  <a:moveTo>
                    <a:pt x="85725" y="0"/>
                  </a:moveTo>
                  <a:lnTo>
                    <a:pt x="269875" y="12700"/>
                  </a:lnTo>
                  <a:lnTo>
                    <a:pt x="114300" y="263525"/>
                  </a:lnTo>
                  <a:lnTo>
                    <a:pt x="269875" y="266700"/>
                  </a:lnTo>
                  <a:lnTo>
                    <a:pt x="85725" y="495300"/>
                  </a:lnTo>
                  <a:lnTo>
                    <a:pt x="114300" y="361950"/>
                  </a:lnTo>
                  <a:lnTo>
                    <a:pt x="0" y="352425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73D6676-249E-2402-EC70-2D65EB0B2A93}"/>
              </a:ext>
            </a:extLst>
          </p:cNvPr>
          <p:cNvSpPr txBox="1"/>
          <p:nvPr/>
        </p:nvSpPr>
        <p:spPr>
          <a:xfrm>
            <a:off x="263525" y="330200"/>
            <a:ext cx="222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reat Vibes" pitchFamily="2" charset="0"/>
              </a:rPr>
              <a:t>Logo Here</a:t>
            </a:r>
            <a:endParaRPr lang="en-PK" sz="3200" dirty="0">
              <a:solidFill>
                <a:schemeClr val="bg1"/>
              </a:solidFill>
              <a:latin typeface="Great Vibes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407A12-F286-7BC3-0D4F-658668D69004}"/>
              </a:ext>
            </a:extLst>
          </p:cNvPr>
          <p:cNvSpPr/>
          <p:nvPr/>
        </p:nvSpPr>
        <p:spPr>
          <a:xfrm>
            <a:off x="11181411" y="6405798"/>
            <a:ext cx="1009504" cy="34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7D3419-9004-31E0-19B0-A12D086DA2D8}"/>
              </a:ext>
            </a:extLst>
          </p:cNvPr>
          <p:cNvSpPr txBox="1"/>
          <p:nvPr/>
        </p:nvSpPr>
        <p:spPr>
          <a:xfrm>
            <a:off x="11293253" y="6410031"/>
            <a:ext cx="785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1</a:t>
            </a:r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 - 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08208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38AEEB71-1C38-02FF-8294-8FE582DF2141}"/>
              </a:ext>
            </a:extLst>
          </p:cNvPr>
          <p:cNvSpPr/>
          <p:nvPr/>
        </p:nvSpPr>
        <p:spPr>
          <a:xfrm rot="5400000" flipV="1">
            <a:off x="6941460" y="1607461"/>
            <a:ext cx="6857997" cy="3643084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63A58E30-7AEA-8B52-7F39-817B0EDD34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2" r="21612"/>
          <a:stretch/>
        </p:blipFill>
        <p:spPr>
          <a:xfrm>
            <a:off x="6479650" y="809183"/>
            <a:ext cx="4696349" cy="5516632"/>
          </a:xfr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D54E263-DDF9-3816-1DCF-D8B40BF5E09C}"/>
              </a:ext>
            </a:extLst>
          </p:cNvPr>
          <p:cNvGrpSpPr/>
          <p:nvPr/>
        </p:nvGrpSpPr>
        <p:grpSpPr>
          <a:xfrm rot="1631824">
            <a:off x="4445076" y="933502"/>
            <a:ext cx="448416" cy="714477"/>
            <a:chOff x="5719958" y="1927123"/>
            <a:chExt cx="318892" cy="508102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FFEB4C3-C631-FC6D-7FD1-54729F4F317E}"/>
                </a:ext>
              </a:extLst>
            </p:cNvPr>
            <p:cNvSpPr/>
            <p:nvPr/>
          </p:nvSpPr>
          <p:spPr>
            <a:xfrm rot="11296936" flipH="1">
              <a:off x="5719958" y="1927123"/>
              <a:ext cx="79963" cy="347087"/>
            </a:xfrm>
            <a:prstGeom prst="triangle">
              <a:avLst>
                <a:gd name="adj" fmla="val 748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43C34DF-E57C-18FD-9825-B2E42A31D131}"/>
                </a:ext>
              </a:extLst>
            </p:cNvPr>
            <p:cNvSpPr/>
            <p:nvPr/>
          </p:nvSpPr>
          <p:spPr>
            <a:xfrm>
              <a:off x="5768975" y="1939925"/>
              <a:ext cx="269875" cy="495300"/>
            </a:xfrm>
            <a:custGeom>
              <a:avLst/>
              <a:gdLst>
                <a:gd name="connsiteX0" fmla="*/ 85725 w 269875"/>
                <a:gd name="connsiteY0" fmla="*/ 0 h 495300"/>
                <a:gd name="connsiteX1" fmla="*/ 269875 w 269875"/>
                <a:gd name="connsiteY1" fmla="*/ 12700 h 495300"/>
                <a:gd name="connsiteX2" fmla="*/ 114300 w 269875"/>
                <a:gd name="connsiteY2" fmla="*/ 263525 h 495300"/>
                <a:gd name="connsiteX3" fmla="*/ 269875 w 269875"/>
                <a:gd name="connsiteY3" fmla="*/ 266700 h 495300"/>
                <a:gd name="connsiteX4" fmla="*/ 85725 w 269875"/>
                <a:gd name="connsiteY4" fmla="*/ 495300 h 495300"/>
                <a:gd name="connsiteX5" fmla="*/ 114300 w 269875"/>
                <a:gd name="connsiteY5" fmla="*/ 361950 h 495300"/>
                <a:gd name="connsiteX6" fmla="*/ 0 w 269875"/>
                <a:gd name="connsiteY6" fmla="*/ 352425 h 495300"/>
                <a:gd name="connsiteX7" fmla="*/ 85725 w 269875"/>
                <a:gd name="connsiteY7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5" h="495300">
                  <a:moveTo>
                    <a:pt x="85725" y="0"/>
                  </a:moveTo>
                  <a:lnTo>
                    <a:pt x="269875" y="12700"/>
                  </a:lnTo>
                  <a:lnTo>
                    <a:pt x="114300" y="263525"/>
                  </a:lnTo>
                  <a:lnTo>
                    <a:pt x="269875" y="266700"/>
                  </a:lnTo>
                  <a:lnTo>
                    <a:pt x="85725" y="495300"/>
                  </a:lnTo>
                  <a:lnTo>
                    <a:pt x="114300" y="361950"/>
                  </a:lnTo>
                  <a:lnTo>
                    <a:pt x="0" y="352425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EB8AD6-1483-04C9-5C72-ABCDCE316D09}"/>
              </a:ext>
            </a:extLst>
          </p:cNvPr>
          <p:cNvGrpSpPr/>
          <p:nvPr/>
        </p:nvGrpSpPr>
        <p:grpSpPr>
          <a:xfrm rot="5786580">
            <a:off x="4618095" y="1692599"/>
            <a:ext cx="258891" cy="412500"/>
            <a:chOff x="5719958" y="1927123"/>
            <a:chExt cx="318892" cy="508102"/>
          </a:xfrm>
        </p:grpSpPr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E096EE5-AA8E-7113-BFF8-B1A0114FA835}"/>
                </a:ext>
              </a:extLst>
            </p:cNvPr>
            <p:cNvSpPr/>
            <p:nvPr/>
          </p:nvSpPr>
          <p:spPr>
            <a:xfrm rot="11296936" flipH="1">
              <a:off x="5719958" y="1927123"/>
              <a:ext cx="79963" cy="347087"/>
            </a:xfrm>
            <a:prstGeom prst="triangle">
              <a:avLst>
                <a:gd name="adj" fmla="val 748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66AB8DA-0439-58DF-EFB1-9FC36415B775}"/>
                </a:ext>
              </a:extLst>
            </p:cNvPr>
            <p:cNvSpPr/>
            <p:nvPr/>
          </p:nvSpPr>
          <p:spPr>
            <a:xfrm>
              <a:off x="5768975" y="1939925"/>
              <a:ext cx="269875" cy="495300"/>
            </a:xfrm>
            <a:custGeom>
              <a:avLst/>
              <a:gdLst>
                <a:gd name="connsiteX0" fmla="*/ 85725 w 269875"/>
                <a:gd name="connsiteY0" fmla="*/ 0 h 495300"/>
                <a:gd name="connsiteX1" fmla="*/ 269875 w 269875"/>
                <a:gd name="connsiteY1" fmla="*/ 12700 h 495300"/>
                <a:gd name="connsiteX2" fmla="*/ 114300 w 269875"/>
                <a:gd name="connsiteY2" fmla="*/ 263525 h 495300"/>
                <a:gd name="connsiteX3" fmla="*/ 269875 w 269875"/>
                <a:gd name="connsiteY3" fmla="*/ 266700 h 495300"/>
                <a:gd name="connsiteX4" fmla="*/ 85725 w 269875"/>
                <a:gd name="connsiteY4" fmla="*/ 495300 h 495300"/>
                <a:gd name="connsiteX5" fmla="*/ 114300 w 269875"/>
                <a:gd name="connsiteY5" fmla="*/ 361950 h 495300"/>
                <a:gd name="connsiteX6" fmla="*/ 0 w 269875"/>
                <a:gd name="connsiteY6" fmla="*/ 352425 h 495300"/>
                <a:gd name="connsiteX7" fmla="*/ 85725 w 269875"/>
                <a:gd name="connsiteY7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5" h="495300">
                  <a:moveTo>
                    <a:pt x="85725" y="0"/>
                  </a:moveTo>
                  <a:lnTo>
                    <a:pt x="269875" y="12700"/>
                  </a:lnTo>
                  <a:lnTo>
                    <a:pt x="114300" y="263525"/>
                  </a:lnTo>
                  <a:lnTo>
                    <a:pt x="269875" y="266700"/>
                  </a:lnTo>
                  <a:lnTo>
                    <a:pt x="85725" y="495300"/>
                  </a:lnTo>
                  <a:lnTo>
                    <a:pt x="114300" y="361950"/>
                  </a:lnTo>
                  <a:lnTo>
                    <a:pt x="0" y="352425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0FCC78-DC9C-96B8-76ED-5BCB18CF6D2B}"/>
              </a:ext>
            </a:extLst>
          </p:cNvPr>
          <p:cNvGrpSpPr/>
          <p:nvPr/>
        </p:nvGrpSpPr>
        <p:grpSpPr>
          <a:xfrm>
            <a:off x="325845" y="1172293"/>
            <a:ext cx="4815971" cy="1445323"/>
            <a:chOff x="514911" y="1173416"/>
            <a:chExt cx="4815971" cy="14453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06EA02-0C23-7611-78C6-9DE3A211BB36}"/>
                </a:ext>
              </a:extLst>
            </p:cNvPr>
            <p:cNvSpPr txBox="1"/>
            <p:nvPr/>
          </p:nvSpPr>
          <p:spPr>
            <a:xfrm>
              <a:off x="514911" y="1173416"/>
              <a:ext cx="481597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>
                  <a:latin typeface="+mj-lt"/>
                </a:rPr>
                <a:t>What is Champions</a:t>
              </a:r>
              <a:endParaRPr lang="en-PK" sz="4800" dirty="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17B3E8-645B-E007-5DF2-536F18849638}"/>
                </a:ext>
              </a:extLst>
            </p:cNvPr>
            <p:cNvSpPr txBox="1"/>
            <p:nvPr/>
          </p:nvSpPr>
          <p:spPr>
            <a:xfrm>
              <a:off x="514911" y="1787742"/>
              <a:ext cx="481597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>
                  <a:latin typeface="+mj-lt"/>
                </a:rPr>
                <a:t>in the Making?</a:t>
              </a:r>
              <a:endParaRPr lang="en-PK" sz="4800" dirty="0">
                <a:latin typeface="+mj-l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D37B4B-9831-CA5C-179C-511220E04BD6}"/>
              </a:ext>
            </a:extLst>
          </p:cNvPr>
          <p:cNvGrpSpPr/>
          <p:nvPr/>
        </p:nvGrpSpPr>
        <p:grpSpPr>
          <a:xfrm>
            <a:off x="344893" y="3041284"/>
            <a:ext cx="5605583" cy="1199101"/>
            <a:chOff x="490417" y="2692548"/>
            <a:chExt cx="5605583" cy="11991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FF4BC5-9BE1-4E56-DEA2-C1CF276B0D16}"/>
                </a:ext>
              </a:extLst>
            </p:cNvPr>
            <p:cNvSpPr txBox="1"/>
            <p:nvPr/>
          </p:nvSpPr>
          <p:spPr>
            <a:xfrm>
              <a:off x="490417" y="3306874"/>
              <a:ext cx="560558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A premier sports clinic combining sprint training with holistic personal and professional development.</a:t>
              </a:r>
              <a:endParaRPr lang="en-PK" sz="1600" dirty="0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9F027087-CAF7-2CB9-1717-FD20886A5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6144" y="2692548"/>
              <a:ext cx="614326" cy="61432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96EF2C-63BA-179F-5ADB-503F8A51D2BA}"/>
              </a:ext>
            </a:extLst>
          </p:cNvPr>
          <p:cNvGrpSpPr/>
          <p:nvPr/>
        </p:nvGrpSpPr>
        <p:grpSpPr>
          <a:xfrm>
            <a:off x="344894" y="4694725"/>
            <a:ext cx="5367457" cy="1199101"/>
            <a:chOff x="490418" y="2692548"/>
            <a:chExt cx="5367457" cy="11991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7AE87D-D5EF-69AE-C4D7-A097CCEF2719}"/>
                </a:ext>
              </a:extLst>
            </p:cNvPr>
            <p:cNvSpPr txBox="1"/>
            <p:nvPr/>
          </p:nvSpPr>
          <p:spPr>
            <a:xfrm>
              <a:off x="490418" y="3306874"/>
              <a:ext cx="536745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Mission: To inspire and equip young athletes with the tools to succeed in sports and life.</a:t>
              </a:r>
              <a:endParaRPr lang="en-PK" sz="1600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1096721-6D57-B19C-02B4-51FDEF5DB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95194" y="2692548"/>
              <a:ext cx="614326" cy="614326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A5E036-FE5B-0842-5373-523D0882918A}"/>
              </a:ext>
            </a:extLst>
          </p:cNvPr>
          <p:cNvCxnSpPr>
            <a:cxnSpLocks/>
          </p:cNvCxnSpPr>
          <p:nvPr/>
        </p:nvCxnSpPr>
        <p:spPr>
          <a:xfrm>
            <a:off x="0" y="4467555"/>
            <a:ext cx="575997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2A67DB1-8FC5-C070-9BD7-4D7A61020127}"/>
              </a:ext>
            </a:extLst>
          </p:cNvPr>
          <p:cNvSpPr/>
          <p:nvPr/>
        </p:nvSpPr>
        <p:spPr>
          <a:xfrm>
            <a:off x="11181411" y="6405798"/>
            <a:ext cx="1009504" cy="34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E261E2-B277-3CB1-8E8D-94E03B4D89FC}"/>
              </a:ext>
            </a:extLst>
          </p:cNvPr>
          <p:cNvSpPr txBox="1"/>
          <p:nvPr/>
        </p:nvSpPr>
        <p:spPr>
          <a:xfrm>
            <a:off x="11293253" y="6410031"/>
            <a:ext cx="785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2</a:t>
            </a:r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 - 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9820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Placeholder 147">
            <a:extLst>
              <a:ext uri="{FF2B5EF4-FFF2-40B4-BE49-F238E27FC236}">
                <a16:creationId xmlns:a16="http://schemas.microsoft.com/office/drawing/2014/main" id="{8DE9FFD3-1E55-7F39-F2B6-C86A5334BF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0" r="44622"/>
          <a:stretch/>
        </p:blipFill>
        <p:spPr>
          <a:xfrm>
            <a:off x="161926" y="1501459"/>
            <a:ext cx="1997074" cy="4497586"/>
          </a:xfrm>
        </p:spPr>
      </p:pic>
      <p:pic>
        <p:nvPicPr>
          <p:cNvPr id="150" name="Picture Placeholder 149">
            <a:extLst>
              <a:ext uri="{FF2B5EF4-FFF2-40B4-BE49-F238E27FC236}">
                <a16:creationId xmlns:a16="http://schemas.microsoft.com/office/drawing/2014/main" id="{33EE29CF-7B95-035C-652A-ECDED7A24F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r="22437"/>
          <a:stretch>
            <a:fillRect/>
          </a:stretch>
        </p:blipFill>
        <p:spPr/>
      </p:pic>
      <p:pic>
        <p:nvPicPr>
          <p:cNvPr id="152" name="Picture Placeholder 151">
            <a:extLst>
              <a:ext uri="{FF2B5EF4-FFF2-40B4-BE49-F238E27FC236}">
                <a16:creationId xmlns:a16="http://schemas.microsoft.com/office/drawing/2014/main" id="{631E8922-9FD3-395B-D9A1-D835406481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r="16724"/>
          <a:stretch>
            <a:fillRect/>
          </a:stretch>
        </p:blipFill>
        <p:spPr/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1499A4C-6CDA-B7E9-0315-88AE58CC986D}"/>
              </a:ext>
            </a:extLst>
          </p:cNvPr>
          <p:cNvGrpSpPr/>
          <p:nvPr/>
        </p:nvGrpSpPr>
        <p:grpSpPr>
          <a:xfrm rot="1631824">
            <a:off x="9936662" y="582372"/>
            <a:ext cx="448416" cy="714477"/>
            <a:chOff x="5719958" y="1927123"/>
            <a:chExt cx="318892" cy="508102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898993B6-E668-CCD0-88CE-B5FEEF433260}"/>
                </a:ext>
              </a:extLst>
            </p:cNvPr>
            <p:cNvSpPr/>
            <p:nvPr/>
          </p:nvSpPr>
          <p:spPr>
            <a:xfrm rot="11296936" flipH="1">
              <a:off x="5719958" y="1927123"/>
              <a:ext cx="79963" cy="347087"/>
            </a:xfrm>
            <a:prstGeom prst="triangle">
              <a:avLst>
                <a:gd name="adj" fmla="val 748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BC3ACE6-59A7-A265-8D8C-909A959CFD6E}"/>
                </a:ext>
              </a:extLst>
            </p:cNvPr>
            <p:cNvSpPr/>
            <p:nvPr/>
          </p:nvSpPr>
          <p:spPr>
            <a:xfrm>
              <a:off x="5768975" y="1939925"/>
              <a:ext cx="269875" cy="495300"/>
            </a:xfrm>
            <a:custGeom>
              <a:avLst/>
              <a:gdLst>
                <a:gd name="connsiteX0" fmla="*/ 85725 w 269875"/>
                <a:gd name="connsiteY0" fmla="*/ 0 h 495300"/>
                <a:gd name="connsiteX1" fmla="*/ 269875 w 269875"/>
                <a:gd name="connsiteY1" fmla="*/ 12700 h 495300"/>
                <a:gd name="connsiteX2" fmla="*/ 114300 w 269875"/>
                <a:gd name="connsiteY2" fmla="*/ 263525 h 495300"/>
                <a:gd name="connsiteX3" fmla="*/ 269875 w 269875"/>
                <a:gd name="connsiteY3" fmla="*/ 266700 h 495300"/>
                <a:gd name="connsiteX4" fmla="*/ 85725 w 269875"/>
                <a:gd name="connsiteY4" fmla="*/ 495300 h 495300"/>
                <a:gd name="connsiteX5" fmla="*/ 114300 w 269875"/>
                <a:gd name="connsiteY5" fmla="*/ 361950 h 495300"/>
                <a:gd name="connsiteX6" fmla="*/ 0 w 269875"/>
                <a:gd name="connsiteY6" fmla="*/ 352425 h 495300"/>
                <a:gd name="connsiteX7" fmla="*/ 85725 w 269875"/>
                <a:gd name="connsiteY7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5" h="495300">
                  <a:moveTo>
                    <a:pt x="85725" y="0"/>
                  </a:moveTo>
                  <a:lnTo>
                    <a:pt x="269875" y="12700"/>
                  </a:lnTo>
                  <a:lnTo>
                    <a:pt x="114300" y="263525"/>
                  </a:lnTo>
                  <a:lnTo>
                    <a:pt x="269875" y="266700"/>
                  </a:lnTo>
                  <a:lnTo>
                    <a:pt x="85725" y="495300"/>
                  </a:lnTo>
                  <a:lnTo>
                    <a:pt x="114300" y="361950"/>
                  </a:lnTo>
                  <a:lnTo>
                    <a:pt x="0" y="352425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8BB261-9767-C2B7-0344-1D75090D754C}"/>
              </a:ext>
            </a:extLst>
          </p:cNvPr>
          <p:cNvGrpSpPr/>
          <p:nvPr/>
        </p:nvGrpSpPr>
        <p:grpSpPr>
          <a:xfrm rot="5786580">
            <a:off x="10109681" y="1341469"/>
            <a:ext cx="258891" cy="412500"/>
            <a:chOff x="5719958" y="1927123"/>
            <a:chExt cx="318892" cy="508102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B4B454D2-ACD9-F323-53D8-A6196B9F11EC}"/>
                </a:ext>
              </a:extLst>
            </p:cNvPr>
            <p:cNvSpPr/>
            <p:nvPr/>
          </p:nvSpPr>
          <p:spPr>
            <a:xfrm rot="11296936" flipH="1">
              <a:off x="5719958" y="1927123"/>
              <a:ext cx="79963" cy="347087"/>
            </a:xfrm>
            <a:prstGeom prst="triangle">
              <a:avLst>
                <a:gd name="adj" fmla="val 748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C903B15-0910-2522-95C8-B9147FC73927}"/>
                </a:ext>
              </a:extLst>
            </p:cNvPr>
            <p:cNvSpPr/>
            <p:nvPr/>
          </p:nvSpPr>
          <p:spPr>
            <a:xfrm>
              <a:off x="5768975" y="1939925"/>
              <a:ext cx="269875" cy="495300"/>
            </a:xfrm>
            <a:custGeom>
              <a:avLst/>
              <a:gdLst>
                <a:gd name="connsiteX0" fmla="*/ 85725 w 269875"/>
                <a:gd name="connsiteY0" fmla="*/ 0 h 495300"/>
                <a:gd name="connsiteX1" fmla="*/ 269875 w 269875"/>
                <a:gd name="connsiteY1" fmla="*/ 12700 h 495300"/>
                <a:gd name="connsiteX2" fmla="*/ 114300 w 269875"/>
                <a:gd name="connsiteY2" fmla="*/ 263525 h 495300"/>
                <a:gd name="connsiteX3" fmla="*/ 269875 w 269875"/>
                <a:gd name="connsiteY3" fmla="*/ 266700 h 495300"/>
                <a:gd name="connsiteX4" fmla="*/ 85725 w 269875"/>
                <a:gd name="connsiteY4" fmla="*/ 495300 h 495300"/>
                <a:gd name="connsiteX5" fmla="*/ 114300 w 269875"/>
                <a:gd name="connsiteY5" fmla="*/ 361950 h 495300"/>
                <a:gd name="connsiteX6" fmla="*/ 0 w 269875"/>
                <a:gd name="connsiteY6" fmla="*/ 352425 h 495300"/>
                <a:gd name="connsiteX7" fmla="*/ 85725 w 269875"/>
                <a:gd name="connsiteY7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5" h="495300">
                  <a:moveTo>
                    <a:pt x="85725" y="0"/>
                  </a:moveTo>
                  <a:lnTo>
                    <a:pt x="269875" y="12700"/>
                  </a:lnTo>
                  <a:lnTo>
                    <a:pt x="114300" y="263525"/>
                  </a:lnTo>
                  <a:lnTo>
                    <a:pt x="269875" y="266700"/>
                  </a:lnTo>
                  <a:lnTo>
                    <a:pt x="85725" y="495300"/>
                  </a:lnTo>
                  <a:lnTo>
                    <a:pt x="114300" y="361950"/>
                  </a:lnTo>
                  <a:lnTo>
                    <a:pt x="0" y="352425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C0B587-097F-90E6-BD71-3F76012084EB}"/>
              </a:ext>
            </a:extLst>
          </p:cNvPr>
          <p:cNvGrpSpPr/>
          <p:nvPr/>
        </p:nvGrpSpPr>
        <p:grpSpPr>
          <a:xfrm>
            <a:off x="6877232" y="821164"/>
            <a:ext cx="2982248" cy="1445323"/>
            <a:chOff x="514912" y="1173416"/>
            <a:chExt cx="2982248" cy="144532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BC6251-2CAB-007D-513F-F8FE559A5E59}"/>
                </a:ext>
              </a:extLst>
            </p:cNvPr>
            <p:cNvSpPr txBox="1"/>
            <p:nvPr/>
          </p:nvSpPr>
          <p:spPr>
            <a:xfrm>
              <a:off x="514912" y="1173416"/>
              <a:ext cx="29822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>
                  <a:latin typeface="+mj-lt"/>
                </a:rPr>
                <a:t>Key Features</a:t>
              </a:r>
              <a:endParaRPr lang="en-PK" sz="4800" dirty="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FF226C-A820-8E1C-EF88-D5620FFABF87}"/>
                </a:ext>
              </a:extLst>
            </p:cNvPr>
            <p:cNvSpPr txBox="1"/>
            <p:nvPr/>
          </p:nvSpPr>
          <p:spPr>
            <a:xfrm>
              <a:off x="514912" y="1787742"/>
              <a:ext cx="292094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>
                  <a:latin typeface="+mj-lt"/>
                </a:rPr>
                <a:t>of the Clinic</a:t>
              </a:r>
              <a:endParaRPr lang="en-PK" sz="4800" dirty="0">
                <a:latin typeface="+mj-lt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324612E-C7DD-D8A2-D053-4DBE34C54D5D}"/>
              </a:ext>
            </a:extLst>
          </p:cNvPr>
          <p:cNvGrpSpPr/>
          <p:nvPr/>
        </p:nvGrpSpPr>
        <p:grpSpPr>
          <a:xfrm>
            <a:off x="6993298" y="2331702"/>
            <a:ext cx="1668828" cy="338554"/>
            <a:chOff x="7109412" y="2018683"/>
            <a:chExt cx="1668828" cy="3385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BBC47D-4CCF-9310-2918-0A93296FBC75}"/>
                </a:ext>
              </a:extLst>
            </p:cNvPr>
            <p:cNvSpPr txBox="1"/>
            <p:nvPr/>
          </p:nvSpPr>
          <p:spPr>
            <a:xfrm>
              <a:off x="7463246" y="2018683"/>
              <a:ext cx="131499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+mj-lt"/>
                </a:rPr>
                <a:t>Expert Panel:</a:t>
              </a:r>
              <a:endParaRPr lang="en-PK" sz="1600" dirty="0">
                <a:latin typeface="+mj-lt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91152AC4-54FA-BE0A-BB77-E61FC337B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09412" y="2018873"/>
              <a:ext cx="338174" cy="338174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0D6BC6B-6022-410E-FED2-CE7532757134}"/>
              </a:ext>
            </a:extLst>
          </p:cNvPr>
          <p:cNvGrpSpPr/>
          <p:nvPr/>
        </p:nvGrpSpPr>
        <p:grpSpPr>
          <a:xfrm>
            <a:off x="7433631" y="2677533"/>
            <a:ext cx="4714498" cy="261610"/>
            <a:chOff x="7167938" y="2462380"/>
            <a:chExt cx="4714498" cy="26161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FFEC8DE-49A4-22B1-6355-3B728F8590AE}"/>
                </a:ext>
              </a:extLst>
            </p:cNvPr>
            <p:cNvGrpSpPr/>
            <p:nvPr/>
          </p:nvGrpSpPr>
          <p:grpSpPr>
            <a:xfrm>
              <a:off x="7167938" y="2499153"/>
              <a:ext cx="188066" cy="188066"/>
              <a:chOff x="7122281" y="2473873"/>
              <a:chExt cx="405304" cy="405304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E0EC2D1-7694-1791-5AC7-84636759EC34}"/>
                  </a:ext>
                </a:extLst>
              </p:cNvPr>
              <p:cNvSpPr/>
              <p:nvPr/>
            </p:nvSpPr>
            <p:spPr>
              <a:xfrm>
                <a:off x="7122281" y="2473873"/>
                <a:ext cx="405304" cy="40530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EAFA0B5-FC63-C97B-A5B9-1F2F0A9D453C}"/>
                  </a:ext>
                </a:extLst>
              </p:cNvPr>
              <p:cNvGrpSpPr/>
              <p:nvPr/>
            </p:nvGrpSpPr>
            <p:grpSpPr>
              <a:xfrm rot="21355707">
                <a:off x="7249421" y="2556210"/>
                <a:ext cx="151024" cy="240630"/>
                <a:chOff x="5719958" y="1927123"/>
                <a:chExt cx="318892" cy="508102"/>
              </a:xfrm>
            </p:grpSpPr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2445848A-5CEF-B809-E0B0-1E50399B9119}"/>
                    </a:ext>
                  </a:extLst>
                </p:cNvPr>
                <p:cNvSpPr/>
                <p:nvPr/>
              </p:nvSpPr>
              <p:spPr>
                <a:xfrm rot="11296936" flipH="1">
                  <a:off x="5719958" y="1927123"/>
                  <a:ext cx="79963" cy="347087"/>
                </a:xfrm>
                <a:prstGeom prst="triangle">
                  <a:avLst>
                    <a:gd name="adj" fmla="val 7482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3A7158BB-8262-DAE0-F6F8-5E6597351B2D}"/>
                    </a:ext>
                  </a:extLst>
                </p:cNvPr>
                <p:cNvSpPr/>
                <p:nvPr/>
              </p:nvSpPr>
              <p:spPr>
                <a:xfrm>
                  <a:off x="5768975" y="1939925"/>
                  <a:ext cx="269875" cy="495300"/>
                </a:xfrm>
                <a:custGeom>
                  <a:avLst/>
                  <a:gdLst>
                    <a:gd name="connsiteX0" fmla="*/ 85725 w 269875"/>
                    <a:gd name="connsiteY0" fmla="*/ 0 h 495300"/>
                    <a:gd name="connsiteX1" fmla="*/ 269875 w 269875"/>
                    <a:gd name="connsiteY1" fmla="*/ 12700 h 495300"/>
                    <a:gd name="connsiteX2" fmla="*/ 114300 w 269875"/>
                    <a:gd name="connsiteY2" fmla="*/ 263525 h 495300"/>
                    <a:gd name="connsiteX3" fmla="*/ 269875 w 269875"/>
                    <a:gd name="connsiteY3" fmla="*/ 266700 h 495300"/>
                    <a:gd name="connsiteX4" fmla="*/ 85725 w 269875"/>
                    <a:gd name="connsiteY4" fmla="*/ 495300 h 495300"/>
                    <a:gd name="connsiteX5" fmla="*/ 114300 w 269875"/>
                    <a:gd name="connsiteY5" fmla="*/ 361950 h 495300"/>
                    <a:gd name="connsiteX6" fmla="*/ 0 w 269875"/>
                    <a:gd name="connsiteY6" fmla="*/ 352425 h 495300"/>
                    <a:gd name="connsiteX7" fmla="*/ 85725 w 269875"/>
                    <a:gd name="connsiteY7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875" h="495300">
                      <a:moveTo>
                        <a:pt x="85725" y="0"/>
                      </a:moveTo>
                      <a:lnTo>
                        <a:pt x="269875" y="12700"/>
                      </a:lnTo>
                      <a:lnTo>
                        <a:pt x="114300" y="263525"/>
                      </a:lnTo>
                      <a:lnTo>
                        <a:pt x="269875" y="266700"/>
                      </a:lnTo>
                      <a:lnTo>
                        <a:pt x="85725" y="495300"/>
                      </a:lnTo>
                      <a:lnTo>
                        <a:pt x="114300" y="361950"/>
                      </a:lnTo>
                      <a:lnTo>
                        <a:pt x="0" y="352425"/>
                      </a:lnTo>
                      <a:lnTo>
                        <a:pt x="857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826344-BD10-2D58-FF6B-9D1F7E0B0312}"/>
                </a:ext>
              </a:extLst>
            </p:cNvPr>
            <p:cNvSpPr txBox="1"/>
            <p:nvPr/>
          </p:nvSpPr>
          <p:spPr>
            <a:xfrm>
              <a:off x="7356005" y="2462380"/>
              <a:ext cx="45264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Olympian sharing their journey.</a:t>
              </a:r>
              <a:endParaRPr lang="en-PK" sz="1100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F010B79-5B1B-523A-7643-2E510A8D51D1}"/>
              </a:ext>
            </a:extLst>
          </p:cNvPr>
          <p:cNvGrpSpPr/>
          <p:nvPr/>
        </p:nvGrpSpPr>
        <p:grpSpPr>
          <a:xfrm>
            <a:off x="7433631" y="3020697"/>
            <a:ext cx="4714500" cy="261610"/>
            <a:chOff x="7167938" y="2800878"/>
            <a:chExt cx="4714500" cy="26161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A1BEDEF-A36D-9F06-D512-7F8DCDC6D9F3}"/>
                </a:ext>
              </a:extLst>
            </p:cNvPr>
            <p:cNvGrpSpPr/>
            <p:nvPr/>
          </p:nvGrpSpPr>
          <p:grpSpPr>
            <a:xfrm>
              <a:off x="7167938" y="2837651"/>
              <a:ext cx="188066" cy="188066"/>
              <a:chOff x="7122281" y="2473873"/>
              <a:chExt cx="405304" cy="405304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0DB6FD2-BB60-4653-C6FD-A0B46A4A059D}"/>
                  </a:ext>
                </a:extLst>
              </p:cNvPr>
              <p:cNvSpPr/>
              <p:nvPr/>
            </p:nvSpPr>
            <p:spPr>
              <a:xfrm>
                <a:off x="7122281" y="2473873"/>
                <a:ext cx="405304" cy="40530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71A62-8695-8C8A-1C19-515CFA2F7BA3}"/>
                  </a:ext>
                </a:extLst>
              </p:cNvPr>
              <p:cNvGrpSpPr/>
              <p:nvPr/>
            </p:nvGrpSpPr>
            <p:grpSpPr>
              <a:xfrm rot="21355707">
                <a:off x="7249421" y="2556210"/>
                <a:ext cx="151024" cy="240630"/>
                <a:chOff x="5719958" y="1927123"/>
                <a:chExt cx="318892" cy="508102"/>
              </a:xfrm>
            </p:grpSpPr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33FC26F0-7D37-E806-3BF9-C97937DE8327}"/>
                    </a:ext>
                  </a:extLst>
                </p:cNvPr>
                <p:cNvSpPr/>
                <p:nvPr/>
              </p:nvSpPr>
              <p:spPr>
                <a:xfrm rot="11296936" flipH="1">
                  <a:off x="5719958" y="1927123"/>
                  <a:ext cx="79963" cy="347087"/>
                </a:xfrm>
                <a:prstGeom prst="triangle">
                  <a:avLst>
                    <a:gd name="adj" fmla="val 7482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0D41AD4-5CE3-BE0C-B890-CD3CBFC0490C}"/>
                    </a:ext>
                  </a:extLst>
                </p:cNvPr>
                <p:cNvSpPr/>
                <p:nvPr/>
              </p:nvSpPr>
              <p:spPr>
                <a:xfrm>
                  <a:off x="5768975" y="1939925"/>
                  <a:ext cx="269875" cy="495300"/>
                </a:xfrm>
                <a:custGeom>
                  <a:avLst/>
                  <a:gdLst>
                    <a:gd name="connsiteX0" fmla="*/ 85725 w 269875"/>
                    <a:gd name="connsiteY0" fmla="*/ 0 h 495300"/>
                    <a:gd name="connsiteX1" fmla="*/ 269875 w 269875"/>
                    <a:gd name="connsiteY1" fmla="*/ 12700 h 495300"/>
                    <a:gd name="connsiteX2" fmla="*/ 114300 w 269875"/>
                    <a:gd name="connsiteY2" fmla="*/ 263525 h 495300"/>
                    <a:gd name="connsiteX3" fmla="*/ 269875 w 269875"/>
                    <a:gd name="connsiteY3" fmla="*/ 266700 h 495300"/>
                    <a:gd name="connsiteX4" fmla="*/ 85725 w 269875"/>
                    <a:gd name="connsiteY4" fmla="*/ 495300 h 495300"/>
                    <a:gd name="connsiteX5" fmla="*/ 114300 w 269875"/>
                    <a:gd name="connsiteY5" fmla="*/ 361950 h 495300"/>
                    <a:gd name="connsiteX6" fmla="*/ 0 w 269875"/>
                    <a:gd name="connsiteY6" fmla="*/ 352425 h 495300"/>
                    <a:gd name="connsiteX7" fmla="*/ 85725 w 269875"/>
                    <a:gd name="connsiteY7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875" h="495300">
                      <a:moveTo>
                        <a:pt x="85725" y="0"/>
                      </a:moveTo>
                      <a:lnTo>
                        <a:pt x="269875" y="12700"/>
                      </a:lnTo>
                      <a:lnTo>
                        <a:pt x="114300" y="263525"/>
                      </a:lnTo>
                      <a:lnTo>
                        <a:pt x="269875" y="266700"/>
                      </a:lnTo>
                      <a:lnTo>
                        <a:pt x="85725" y="495300"/>
                      </a:lnTo>
                      <a:lnTo>
                        <a:pt x="114300" y="361950"/>
                      </a:lnTo>
                      <a:lnTo>
                        <a:pt x="0" y="352425"/>
                      </a:lnTo>
                      <a:lnTo>
                        <a:pt x="857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824F7AD-F5AE-0EF5-9362-036824863DDC}"/>
                </a:ext>
              </a:extLst>
            </p:cNvPr>
            <p:cNvSpPr txBox="1"/>
            <p:nvPr/>
          </p:nvSpPr>
          <p:spPr>
            <a:xfrm>
              <a:off x="7356006" y="2800878"/>
              <a:ext cx="452643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Nutritionist on dietary needs for athletes.</a:t>
              </a:r>
              <a:endParaRPr lang="en-PK" sz="1100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5C46ABF-E1CA-B4B9-D4E3-033C8780EE7D}"/>
              </a:ext>
            </a:extLst>
          </p:cNvPr>
          <p:cNvGrpSpPr/>
          <p:nvPr/>
        </p:nvGrpSpPr>
        <p:grpSpPr>
          <a:xfrm>
            <a:off x="7433631" y="3363861"/>
            <a:ext cx="4760537" cy="261610"/>
            <a:chOff x="7167938" y="3167821"/>
            <a:chExt cx="4760537" cy="26161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4BD4215-E317-7B2E-26D6-792B2CF333D4}"/>
                </a:ext>
              </a:extLst>
            </p:cNvPr>
            <p:cNvGrpSpPr/>
            <p:nvPr/>
          </p:nvGrpSpPr>
          <p:grpSpPr>
            <a:xfrm>
              <a:off x="7167938" y="3204594"/>
              <a:ext cx="188066" cy="188066"/>
              <a:chOff x="7122281" y="2473873"/>
              <a:chExt cx="405304" cy="405304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454F036-C9E5-2A36-4EE2-77D49B50D682}"/>
                  </a:ext>
                </a:extLst>
              </p:cNvPr>
              <p:cNvSpPr/>
              <p:nvPr/>
            </p:nvSpPr>
            <p:spPr>
              <a:xfrm>
                <a:off x="7122281" y="2473873"/>
                <a:ext cx="405304" cy="40530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5ACA2C7-8397-037D-62F3-5FF530F2016E}"/>
                  </a:ext>
                </a:extLst>
              </p:cNvPr>
              <p:cNvGrpSpPr/>
              <p:nvPr/>
            </p:nvGrpSpPr>
            <p:grpSpPr>
              <a:xfrm rot="21355707">
                <a:off x="7249421" y="2556210"/>
                <a:ext cx="151024" cy="240630"/>
                <a:chOff x="5719958" y="1927123"/>
                <a:chExt cx="318892" cy="508102"/>
              </a:xfrm>
            </p:grpSpPr>
            <p:sp>
              <p:nvSpPr>
                <p:cNvPr id="52" name="Isosceles Triangle 51">
                  <a:extLst>
                    <a:ext uri="{FF2B5EF4-FFF2-40B4-BE49-F238E27FC236}">
                      <a16:creationId xmlns:a16="http://schemas.microsoft.com/office/drawing/2014/main" id="{47EBADA8-A8C9-3FC5-8911-C33BFA080FDC}"/>
                    </a:ext>
                  </a:extLst>
                </p:cNvPr>
                <p:cNvSpPr/>
                <p:nvPr/>
              </p:nvSpPr>
              <p:spPr>
                <a:xfrm rot="11296936" flipH="1">
                  <a:off x="5719958" y="1927123"/>
                  <a:ext cx="79963" cy="347087"/>
                </a:xfrm>
                <a:prstGeom prst="triangle">
                  <a:avLst>
                    <a:gd name="adj" fmla="val 7482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A9AB7DD-360D-7ABA-9677-0C45517DB5C0}"/>
                    </a:ext>
                  </a:extLst>
                </p:cNvPr>
                <p:cNvSpPr/>
                <p:nvPr/>
              </p:nvSpPr>
              <p:spPr>
                <a:xfrm>
                  <a:off x="5768975" y="1939925"/>
                  <a:ext cx="269875" cy="495300"/>
                </a:xfrm>
                <a:custGeom>
                  <a:avLst/>
                  <a:gdLst>
                    <a:gd name="connsiteX0" fmla="*/ 85725 w 269875"/>
                    <a:gd name="connsiteY0" fmla="*/ 0 h 495300"/>
                    <a:gd name="connsiteX1" fmla="*/ 269875 w 269875"/>
                    <a:gd name="connsiteY1" fmla="*/ 12700 h 495300"/>
                    <a:gd name="connsiteX2" fmla="*/ 114300 w 269875"/>
                    <a:gd name="connsiteY2" fmla="*/ 263525 h 495300"/>
                    <a:gd name="connsiteX3" fmla="*/ 269875 w 269875"/>
                    <a:gd name="connsiteY3" fmla="*/ 266700 h 495300"/>
                    <a:gd name="connsiteX4" fmla="*/ 85725 w 269875"/>
                    <a:gd name="connsiteY4" fmla="*/ 495300 h 495300"/>
                    <a:gd name="connsiteX5" fmla="*/ 114300 w 269875"/>
                    <a:gd name="connsiteY5" fmla="*/ 361950 h 495300"/>
                    <a:gd name="connsiteX6" fmla="*/ 0 w 269875"/>
                    <a:gd name="connsiteY6" fmla="*/ 352425 h 495300"/>
                    <a:gd name="connsiteX7" fmla="*/ 85725 w 269875"/>
                    <a:gd name="connsiteY7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875" h="495300">
                      <a:moveTo>
                        <a:pt x="85725" y="0"/>
                      </a:moveTo>
                      <a:lnTo>
                        <a:pt x="269875" y="12700"/>
                      </a:lnTo>
                      <a:lnTo>
                        <a:pt x="114300" y="263525"/>
                      </a:lnTo>
                      <a:lnTo>
                        <a:pt x="269875" y="266700"/>
                      </a:lnTo>
                      <a:lnTo>
                        <a:pt x="85725" y="495300"/>
                      </a:lnTo>
                      <a:lnTo>
                        <a:pt x="114300" y="361950"/>
                      </a:lnTo>
                      <a:lnTo>
                        <a:pt x="0" y="352425"/>
                      </a:lnTo>
                      <a:lnTo>
                        <a:pt x="857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98BB3D8-F8B2-7DE1-338F-10D15C0765C0}"/>
                </a:ext>
              </a:extLst>
            </p:cNvPr>
            <p:cNvSpPr txBox="1"/>
            <p:nvPr/>
          </p:nvSpPr>
          <p:spPr>
            <a:xfrm>
              <a:off x="7356006" y="3167821"/>
              <a:ext cx="457246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Sports Psychologist on building mental resilience.</a:t>
              </a:r>
              <a:endParaRPr lang="en-PK" sz="1100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BF8C50A-13AE-FE98-8DD6-C00BD07BD16E}"/>
              </a:ext>
            </a:extLst>
          </p:cNvPr>
          <p:cNvGrpSpPr/>
          <p:nvPr/>
        </p:nvGrpSpPr>
        <p:grpSpPr>
          <a:xfrm>
            <a:off x="7433632" y="3707025"/>
            <a:ext cx="4760535" cy="261610"/>
            <a:chOff x="7167939" y="3534764"/>
            <a:chExt cx="4760535" cy="26161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5047112-C1C5-7834-06E4-A9C1E9EDDF9F}"/>
                </a:ext>
              </a:extLst>
            </p:cNvPr>
            <p:cNvGrpSpPr/>
            <p:nvPr/>
          </p:nvGrpSpPr>
          <p:grpSpPr>
            <a:xfrm>
              <a:off x="7167939" y="3571537"/>
              <a:ext cx="188066" cy="188066"/>
              <a:chOff x="7122281" y="2473873"/>
              <a:chExt cx="405304" cy="40530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F5DFDF7-4C60-B263-7D2E-EE8EFADB568E}"/>
                  </a:ext>
                </a:extLst>
              </p:cNvPr>
              <p:cNvSpPr/>
              <p:nvPr/>
            </p:nvSpPr>
            <p:spPr>
              <a:xfrm>
                <a:off x="7122281" y="2473873"/>
                <a:ext cx="405304" cy="40530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28CD61A-53B7-1096-F7FD-051A059B37AB}"/>
                  </a:ext>
                </a:extLst>
              </p:cNvPr>
              <p:cNvGrpSpPr/>
              <p:nvPr/>
            </p:nvGrpSpPr>
            <p:grpSpPr>
              <a:xfrm rot="21355707">
                <a:off x="7249421" y="2556210"/>
                <a:ext cx="151024" cy="240630"/>
                <a:chOff x="5719958" y="1927123"/>
                <a:chExt cx="318892" cy="508102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B5F64EB8-3D4C-5713-5403-15995ADC862A}"/>
                    </a:ext>
                  </a:extLst>
                </p:cNvPr>
                <p:cNvSpPr/>
                <p:nvPr/>
              </p:nvSpPr>
              <p:spPr>
                <a:xfrm rot="11296936" flipH="1">
                  <a:off x="5719958" y="1927123"/>
                  <a:ext cx="79963" cy="347087"/>
                </a:xfrm>
                <a:prstGeom prst="triangle">
                  <a:avLst>
                    <a:gd name="adj" fmla="val 7482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136E689E-F388-A994-3F8E-5877E064563A}"/>
                    </a:ext>
                  </a:extLst>
                </p:cNvPr>
                <p:cNvSpPr/>
                <p:nvPr/>
              </p:nvSpPr>
              <p:spPr>
                <a:xfrm>
                  <a:off x="5768975" y="1939925"/>
                  <a:ext cx="269875" cy="495300"/>
                </a:xfrm>
                <a:custGeom>
                  <a:avLst/>
                  <a:gdLst>
                    <a:gd name="connsiteX0" fmla="*/ 85725 w 269875"/>
                    <a:gd name="connsiteY0" fmla="*/ 0 h 495300"/>
                    <a:gd name="connsiteX1" fmla="*/ 269875 w 269875"/>
                    <a:gd name="connsiteY1" fmla="*/ 12700 h 495300"/>
                    <a:gd name="connsiteX2" fmla="*/ 114300 w 269875"/>
                    <a:gd name="connsiteY2" fmla="*/ 263525 h 495300"/>
                    <a:gd name="connsiteX3" fmla="*/ 269875 w 269875"/>
                    <a:gd name="connsiteY3" fmla="*/ 266700 h 495300"/>
                    <a:gd name="connsiteX4" fmla="*/ 85725 w 269875"/>
                    <a:gd name="connsiteY4" fmla="*/ 495300 h 495300"/>
                    <a:gd name="connsiteX5" fmla="*/ 114300 w 269875"/>
                    <a:gd name="connsiteY5" fmla="*/ 361950 h 495300"/>
                    <a:gd name="connsiteX6" fmla="*/ 0 w 269875"/>
                    <a:gd name="connsiteY6" fmla="*/ 352425 h 495300"/>
                    <a:gd name="connsiteX7" fmla="*/ 85725 w 269875"/>
                    <a:gd name="connsiteY7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875" h="495300">
                      <a:moveTo>
                        <a:pt x="85725" y="0"/>
                      </a:moveTo>
                      <a:lnTo>
                        <a:pt x="269875" y="12700"/>
                      </a:lnTo>
                      <a:lnTo>
                        <a:pt x="114300" y="263525"/>
                      </a:lnTo>
                      <a:lnTo>
                        <a:pt x="269875" y="266700"/>
                      </a:lnTo>
                      <a:lnTo>
                        <a:pt x="85725" y="495300"/>
                      </a:lnTo>
                      <a:lnTo>
                        <a:pt x="114300" y="361950"/>
                      </a:lnTo>
                      <a:lnTo>
                        <a:pt x="0" y="352425"/>
                      </a:lnTo>
                      <a:lnTo>
                        <a:pt x="857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E4AFF53-D36E-2ADD-27B8-661B49AC06F9}"/>
                </a:ext>
              </a:extLst>
            </p:cNvPr>
            <p:cNvSpPr txBox="1"/>
            <p:nvPr/>
          </p:nvSpPr>
          <p:spPr>
            <a:xfrm>
              <a:off x="7356007" y="3534764"/>
              <a:ext cx="457246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Division 1 Coach on excelling in NCAA athletics.</a:t>
              </a:r>
              <a:endParaRPr lang="en-PK" sz="1100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42E6E23-1C39-C302-A0DA-AA591BD5C71B}"/>
              </a:ext>
            </a:extLst>
          </p:cNvPr>
          <p:cNvGrpSpPr/>
          <p:nvPr/>
        </p:nvGrpSpPr>
        <p:grpSpPr>
          <a:xfrm>
            <a:off x="7433632" y="4050190"/>
            <a:ext cx="4760535" cy="261610"/>
            <a:chOff x="7167939" y="3901707"/>
            <a:chExt cx="4760535" cy="26161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CBD5B95-BC83-F8AD-3ACE-EBFA1AF39177}"/>
                </a:ext>
              </a:extLst>
            </p:cNvPr>
            <p:cNvSpPr txBox="1"/>
            <p:nvPr/>
          </p:nvSpPr>
          <p:spPr>
            <a:xfrm>
              <a:off x="7372564" y="3901707"/>
              <a:ext cx="455591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Financial Advisor on managing an athlete’s career.</a:t>
              </a:r>
              <a:endParaRPr lang="en-PK" sz="1100" dirty="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B2B4FAA-4B46-5415-C69A-F944F1B9BDE8}"/>
                </a:ext>
              </a:extLst>
            </p:cNvPr>
            <p:cNvGrpSpPr/>
            <p:nvPr/>
          </p:nvGrpSpPr>
          <p:grpSpPr>
            <a:xfrm>
              <a:off x="7167939" y="3938480"/>
              <a:ext cx="188066" cy="188066"/>
              <a:chOff x="7122281" y="2473873"/>
              <a:chExt cx="405304" cy="405304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0A0D713-0695-7E85-8163-96267FEE6BF4}"/>
                  </a:ext>
                </a:extLst>
              </p:cNvPr>
              <p:cNvSpPr/>
              <p:nvPr/>
            </p:nvSpPr>
            <p:spPr>
              <a:xfrm>
                <a:off x="7122281" y="2473873"/>
                <a:ext cx="405304" cy="40530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/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9BF465D-8AD5-00C1-0624-0069402C4814}"/>
                  </a:ext>
                </a:extLst>
              </p:cNvPr>
              <p:cNvGrpSpPr/>
              <p:nvPr/>
            </p:nvGrpSpPr>
            <p:grpSpPr>
              <a:xfrm rot="21355707">
                <a:off x="7249421" y="2556210"/>
                <a:ext cx="151024" cy="240630"/>
                <a:chOff x="5719958" y="1927123"/>
                <a:chExt cx="318892" cy="508102"/>
              </a:xfrm>
            </p:grpSpPr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53709EE5-8D37-DEA9-022D-907A83EDFF70}"/>
                    </a:ext>
                  </a:extLst>
                </p:cNvPr>
                <p:cNvSpPr/>
                <p:nvPr/>
              </p:nvSpPr>
              <p:spPr>
                <a:xfrm rot="11296936" flipH="1">
                  <a:off x="5719958" y="1927123"/>
                  <a:ext cx="79963" cy="347087"/>
                </a:xfrm>
                <a:prstGeom prst="triangle">
                  <a:avLst>
                    <a:gd name="adj" fmla="val 7482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D9BC7251-FA88-AF98-14BE-887D59AA220D}"/>
                    </a:ext>
                  </a:extLst>
                </p:cNvPr>
                <p:cNvSpPr/>
                <p:nvPr/>
              </p:nvSpPr>
              <p:spPr>
                <a:xfrm>
                  <a:off x="5768975" y="1939925"/>
                  <a:ext cx="269875" cy="495300"/>
                </a:xfrm>
                <a:custGeom>
                  <a:avLst/>
                  <a:gdLst>
                    <a:gd name="connsiteX0" fmla="*/ 85725 w 269875"/>
                    <a:gd name="connsiteY0" fmla="*/ 0 h 495300"/>
                    <a:gd name="connsiteX1" fmla="*/ 269875 w 269875"/>
                    <a:gd name="connsiteY1" fmla="*/ 12700 h 495300"/>
                    <a:gd name="connsiteX2" fmla="*/ 114300 w 269875"/>
                    <a:gd name="connsiteY2" fmla="*/ 263525 h 495300"/>
                    <a:gd name="connsiteX3" fmla="*/ 269875 w 269875"/>
                    <a:gd name="connsiteY3" fmla="*/ 266700 h 495300"/>
                    <a:gd name="connsiteX4" fmla="*/ 85725 w 269875"/>
                    <a:gd name="connsiteY4" fmla="*/ 495300 h 495300"/>
                    <a:gd name="connsiteX5" fmla="*/ 114300 w 269875"/>
                    <a:gd name="connsiteY5" fmla="*/ 361950 h 495300"/>
                    <a:gd name="connsiteX6" fmla="*/ 0 w 269875"/>
                    <a:gd name="connsiteY6" fmla="*/ 352425 h 495300"/>
                    <a:gd name="connsiteX7" fmla="*/ 85725 w 269875"/>
                    <a:gd name="connsiteY7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875" h="495300">
                      <a:moveTo>
                        <a:pt x="85725" y="0"/>
                      </a:moveTo>
                      <a:lnTo>
                        <a:pt x="269875" y="12700"/>
                      </a:lnTo>
                      <a:lnTo>
                        <a:pt x="114300" y="263525"/>
                      </a:lnTo>
                      <a:lnTo>
                        <a:pt x="269875" y="266700"/>
                      </a:lnTo>
                      <a:lnTo>
                        <a:pt x="85725" y="495300"/>
                      </a:lnTo>
                      <a:lnTo>
                        <a:pt x="114300" y="361950"/>
                      </a:lnTo>
                      <a:lnTo>
                        <a:pt x="0" y="352425"/>
                      </a:lnTo>
                      <a:lnTo>
                        <a:pt x="857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1C69C01-86CA-201B-BE92-0F0255DF34E2}"/>
              </a:ext>
            </a:extLst>
          </p:cNvPr>
          <p:cNvGrpSpPr/>
          <p:nvPr/>
        </p:nvGrpSpPr>
        <p:grpSpPr>
          <a:xfrm>
            <a:off x="7019095" y="4620685"/>
            <a:ext cx="2649735" cy="338554"/>
            <a:chOff x="7135209" y="2018683"/>
            <a:chExt cx="2649735" cy="338554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D685154-5B18-B70D-584B-EA0E5E407EF7}"/>
                </a:ext>
              </a:extLst>
            </p:cNvPr>
            <p:cNvSpPr txBox="1"/>
            <p:nvPr/>
          </p:nvSpPr>
          <p:spPr>
            <a:xfrm>
              <a:off x="7463246" y="2018683"/>
              <a:ext cx="23216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+mj-lt"/>
                </a:rPr>
                <a:t>Hands-On Training: </a:t>
              </a:r>
            </a:p>
          </p:txBody>
        </p:sp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77719744-C1C5-C06C-49CF-9AE5F6D1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135209" y="2044670"/>
              <a:ext cx="286580" cy="286580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2C42B6C-975A-FE53-AAD5-8154D9B2D518}"/>
              </a:ext>
            </a:extLst>
          </p:cNvPr>
          <p:cNvGrpSpPr/>
          <p:nvPr/>
        </p:nvGrpSpPr>
        <p:grpSpPr>
          <a:xfrm>
            <a:off x="7433631" y="4937941"/>
            <a:ext cx="4414592" cy="430887"/>
            <a:chOff x="7167938" y="2433805"/>
            <a:chExt cx="4414592" cy="430887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7C1DAA6-193A-0713-4BA2-8441CD29B534}"/>
                </a:ext>
              </a:extLst>
            </p:cNvPr>
            <p:cNvGrpSpPr/>
            <p:nvPr/>
          </p:nvGrpSpPr>
          <p:grpSpPr>
            <a:xfrm>
              <a:off x="7167938" y="2499153"/>
              <a:ext cx="188066" cy="188066"/>
              <a:chOff x="7122281" y="2473873"/>
              <a:chExt cx="405304" cy="405304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F1F94AC2-BC5B-B09E-C22C-FE2A32E64777}"/>
                  </a:ext>
                </a:extLst>
              </p:cNvPr>
              <p:cNvSpPr/>
              <p:nvPr/>
            </p:nvSpPr>
            <p:spPr>
              <a:xfrm>
                <a:off x="7122281" y="2473873"/>
                <a:ext cx="405304" cy="40530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/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82D243FD-B96A-FCEF-B64C-8BE2EC34E624}"/>
                  </a:ext>
                </a:extLst>
              </p:cNvPr>
              <p:cNvGrpSpPr/>
              <p:nvPr/>
            </p:nvGrpSpPr>
            <p:grpSpPr>
              <a:xfrm rot="21355707">
                <a:off x="7249421" y="2556210"/>
                <a:ext cx="151024" cy="240630"/>
                <a:chOff x="5719958" y="1927123"/>
                <a:chExt cx="318892" cy="508102"/>
              </a:xfrm>
            </p:grpSpPr>
            <p:sp>
              <p:nvSpPr>
                <p:cNvPr id="126" name="Isosceles Triangle 125">
                  <a:extLst>
                    <a:ext uri="{FF2B5EF4-FFF2-40B4-BE49-F238E27FC236}">
                      <a16:creationId xmlns:a16="http://schemas.microsoft.com/office/drawing/2014/main" id="{1ABDB300-393A-78B3-6C7D-195FDE4B6A4D}"/>
                    </a:ext>
                  </a:extLst>
                </p:cNvPr>
                <p:cNvSpPr/>
                <p:nvPr/>
              </p:nvSpPr>
              <p:spPr>
                <a:xfrm rot="11296936" flipH="1">
                  <a:off x="5719958" y="1927123"/>
                  <a:ext cx="79963" cy="347087"/>
                </a:xfrm>
                <a:prstGeom prst="triangle">
                  <a:avLst>
                    <a:gd name="adj" fmla="val 7482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C8949B5B-D749-573B-F66C-B5ED1BD4C53B}"/>
                    </a:ext>
                  </a:extLst>
                </p:cNvPr>
                <p:cNvSpPr/>
                <p:nvPr/>
              </p:nvSpPr>
              <p:spPr>
                <a:xfrm>
                  <a:off x="5768975" y="1939925"/>
                  <a:ext cx="269875" cy="495300"/>
                </a:xfrm>
                <a:custGeom>
                  <a:avLst/>
                  <a:gdLst>
                    <a:gd name="connsiteX0" fmla="*/ 85725 w 269875"/>
                    <a:gd name="connsiteY0" fmla="*/ 0 h 495300"/>
                    <a:gd name="connsiteX1" fmla="*/ 269875 w 269875"/>
                    <a:gd name="connsiteY1" fmla="*/ 12700 h 495300"/>
                    <a:gd name="connsiteX2" fmla="*/ 114300 w 269875"/>
                    <a:gd name="connsiteY2" fmla="*/ 263525 h 495300"/>
                    <a:gd name="connsiteX3" fmla="*/ 269875 w 269875"/>
                    <a:gd name="connsiteY3" fmla="*/ 266700 h 495300"/>
                    <a:gd name="connsiteX4" fmla="*/ 85725 w 269875"/>
                    <a:gd name="connsiteY4" fmla="*/ 495300 h 495300"/>
                    <a:gd name="connsiteX5" fmla="*/ 114300 w 269875"/>
                    <a:gd name="connsiteY5" fmla="*/ 361950 h 495300"/>
                    <a:gd name="connsiteX6" fmla="*/ 0 w 269875"/>
                    <a:gd name="connsiteY6" fmla="*/ 352425 h 495300"/>
                    <a:gd name="connsiteX7" fmla="*/ 85725 w 269875"/>
                    <a:gd name="connsiteY7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875" h="495300">
                      <a:moveTo>
                        <a:pt x="85725" y="0"/>
                      </a:moveTo>
                      <a:lnTo>
                        <a:pt x="269875" y="12700"/>
                      </a:lnTo>
                      <a:lnTo>
                        <a:pt x="114300" y="263525"/>
                      </a:lnTo>
                      <a:lnTo>
                        <a:pt x="269875" y="266700"/>
                      </a:lnTo>
                      <a:lnTo>
                        <a:pt x="85725" y="495300"/>
                      </a:lnTo>
                      <a:lnTo>
                        <a:pt x="114300" y="361950"/>
                      </a:lnTo>
                      <a:lnTo>
                        <a:pt x="0" y="352425"/>
                      </a:lnTo>
                      <a:lnTo>
                        <a:pt x="857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022CE6F-451F-96A5-FB4F-2C55CD4CA293}"/>
                </a:ext>
              </a:extLst>
            </p:cNvPr>
            <p:cNvSpPr txBox="1"/>
            <p:nvPr/>
          </p:nvSpPr>
          <p:spPr>
            <a:xfrm>
              <a:off x="7356005" y="2433805"/>
              <a:ext cx="422652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Led by Olympians like </a:t>
              </a:r>
              <a:r>
                <a:rPr lang="en-US" sz="1100" dirty="0" err="1"/>
                <a:t>Teahna</a:t>
              </a:r>
              <a:r>
                <a:rPr lang="en-US" sz="1100" dirty="0"/>
                <a:t> Daniels, Fitzroy Dunkley, and Jalen Lozano.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A269239-03B0-AF9F-CDAE-6B67973CFD82}"/>
              </a:ext>
            </a:extLst>
          </p:cNvPr>
          <p:cNvGrpSpPr/>
          <p:nvPr/>
        </p:nvGrpSpPr>
        <p:grpSpPr>
          <a:xfrm>
            <a:off x="6993298" y="5677713"/>
            <a:ext cx="4854925" cy="597916"/>
            <a:chOff x="6993298" y="5195674"/>
            <a:chExt cx="4854925" cy="597916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A5028DC-6414-8928-9EF1-D9466A0D4757}"/>
                </a:ext>
              </a:extLst>
            </p:cNvPr>
            <p:cNvGrpSpPr/>
            <p:nvPr/>
          </p:nvGrpSpPr>
          <p:grpSpPr>
            <a:xfrm>
              <a:off x="6993298" y="5195674"/>
              <a:ext cx="2675532" cy="338554"/>
              <a:chOff x="7109412" y="2018683"/>
              <a:chExt cx="2675532" cy="338554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372AFEE-2FC3-8341-9B3B-EE7CCF535FD5}"/>
                  </a:ext>
                </a:extLst>
              </p:cNvPr>
              <p:cNvSpPr txBox="1"/>
              <p:nvPr/>
            </p:nvSpPr>
            <p:spPr>
              <a:xfrm>
                <a:off x="7463246" y="2018683"/>
                <a:ext cx="232169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End-of-Clinic Competition: </a:t>
                </a:r>
              </a:p>
            </p:txBody>
          </p:sp>
          <p:pic>
            <p:nvPicPr>
              <p:cNvPr id="139" name="Graphic 138">
                <a:extLst>
                  <a:ext uri="{FF2B5EF4-FFF2-40B4-BE49-F238E27FC236}">
                    <a16:creationId xmlns:a16="http://schemas.microsoft.com/office/drawing/2014/main" id="{6EAA7DF1-FDF8-A3B9-E5B3-0B1D451F66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109412" y="2018873"/>
                <a:ext cx="338174" cy="338174"/>
              </a:xfrm>
              <a:prstGeom prst="rect">
                <a:avLst/>
              </a:prstGeom>
            </p:spPr>
          </p:pic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0DF668D8-1DB5-F36D-9A2B-53B5A1A75C35}"/>
                </a:ext>
              </a:extLst>
            </p:cNvPr>
            <p:cNvGrpSpPr/>
            <p:nvPr/>
          </p:nvGrpSpPr>
          <p:grpSpPr>
            <a:xfrm>
              <a:off x="7433631" y="5531980"/>
              <a:ext cx="4414592" cy="261610"/>
              <a:chOff x="7433631" y="5531980"/>
              <a:chExt cx="4414592" cy="261610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0B4511F3-16EB-5662-A111-948177F0A987}"/>
                  </a:ext>
                </a:extLst>
              </p:cNvPr>
              <p:cNvGrpSpPr/>
              <p:nvPr/>
            </p:nvGrpSpPr>
            <p:grpSpPr>
              <a:xfrm>
                <a:off x="7433631" y="5568752"/>
                <a:ext cx="188066" cy="188066"/>
                <a:chOff x="7122281" y="2473873"/>
                <a:chExt cx="405304" cy="405304"/>
              </a:xfrm>
            </p:grpSpPr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873B843C-CD9D-25BA-71A0-1B80168D8FCE}"/>
                    </a:ext>
                  </a:extLst>
                </p:cNvPr>
                <p:cNvSpPr/>
                <p:nvPr/>
              </p:nvSpPr>
              <p:spPr>
                <a:xfrm>
                  <a:off x="7122281" y="2473873"/>
                  <a:ext cx="405304" cy="40530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K"/>
                </a:p>
              </p:txBody>
            </p: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C88EF32-35AB-9755-4C1E-16C9E5040963}"/>
                    </a:ext>
                  </a:extLst>
                </p:cNvPr>
                <p:cNvGrpSpPr/>
                <p:nvPr/>
              </p:nvGrpSpPr>
              <p:grpSpPr>
                <a:xfrm rot="21355707">
                  <a:off x="7249421" y="2556210"/>
                  <a:ext cx="151024" cy="240630"/>
                  <a:chOff x="5719958" y="1927123"/>
                  <a:chExt cx="318892" cy="508102"/>
                </a:xfrm>
              </p:grpSpPr>
              <p:sp>
                <p:nvSpPr>
                  <p:cNvPr id="136" name="Isosceles Triangle 135">
                    <a:extLst>
                      <a:ext uri="{FF2B5EF4-FFF2-40B4-BE49-F238E27FC236}">
                        <a16:creationId xmlns:a16="http://schemas.microsoft.com/office/drawing/2014/main" id="{27C4C6FF-733B-FAC7-D470-031D67888642}"/>
                      </a:ext>
                    </a:extLst>
                  </p:cNvPr>
                  <p:cNvSpPr/>
                  <p:nvPr/>
                </p:nvSpPr>
                <p:spPr>
                  <a:xfrm rot="11296936" flipH="1">
                    <a:off x="5719958" y="1927123"/>
                    <a:ext cx="79963" cy="347087"/>
                  </a:xfrm>
                  <a:prstGeom prst="triangle">
                    <a:avLst>
                      <a:gd name="adj" fmla="val 74822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9ECB141D-E9CE-8BC6-F9C0-44196E025D7F}"/>
                      </a:ext>
                    </a:extLst>
                  </p:cNvPr>
                  <p:cNvSpPr/>
                  <p:nvPr/>
                </p:nvSpPr>
                <p:spPr>
                  <a:xfrm>
                    <a:off x="5768975" y="1939925"/>
                    <a:ext cx="269875" cy="495300"/>
                  </a:xfrm>
                  <a:custGeom>
                    <a:avLst/>
                    <a:gdLst>
                      <a:gd name="connsiteX0" fmla="*/ 85725 w 269875"/>
                      <a:gd name="connsiteY0" fmla="*/ 0 h 495300"/>
                      <a:gd name="connsiteX1" fmla="*/ 269875 w 269875"/>
                      <a:gd name="connsiteY1" fmla="*/ 12700 h 495300"/>
                      <a:gd name="connsiteX2" fmla="*/ 114300 w 269875"/>
                      <a:gd name="connsiteY2" fmla="*/ 263525 h 495300"/>
                      <a:gd name="connsiteX3" fmla="*/ 269875 w 269875"/>
                      <a:gd name="connsiteY3" fmla="*/ 266700 h 495300"/>
                      <a:gd name="connsiteX4" fmla="*/ 85725 w 269875"/>
                      <a:gd name="connsiteY4" fmla="*/ 495300 h 495300"/>
                      <a:gd name="connsiteX5" fmla="*/ 114300 w 269875"/>
                      <a:gd name="connsiteY5" fmla="*/ 361950 h 495300"/>
                      <a:gd name="connsiteX6" fmla="*/ 0 w 269875"/>
                      <a:gd name="connsiteY6" fmla="*/ 352425 h 495300"/>
                      <a:gd name="connsiteX7" fmla="*/ 85725 w 269875"/>
                      <a:gd name="connsiteY7" fmla="*/ 0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9875" h="495300">
                        <a:moveTo>
                          <a:pt x="85725" y="0"/>
                        </a:moveTo>
                        <a:lnTo>
                          <a:pt x="269875" y="12700"/>
                        </a:lnTo>
                        <a:lnTo>
                          <a:pt x="114300" y="263525"/>
                        </a:lnTo>
                        <a:lnTo>
                          <a:pt x="269875" y="266700"/>
                        </a:lnTo>
                        <a:lnTo>
                          <a:pt x="85725" y="495300"/>
                        </a:lnTo>
                        <a:lnTo>
                          <a:pt x="114300" y="361950"/>
                        </a:lnTo>
                        <a:lnTo>
                          <a:pt x="0" y="352425"/>
                        </a:lnTo>
                        <a:lnTo>
                          <a:pt x="85725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</p:grp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124BCB3-2AB6-396C-B2BE-874CD438740F}"/>
                  </a:ext>
                </a:extLst>
              </p:cNvPr>
              <p:cNvSpPr txBox="1"/>
              <p:nvPr/>
            </p:nvSpPr>
            <p:spPr>
              <a:xfrm>
                <a:off x="7621698" y="5531980"/>
                <a:ext cx="42265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/>
                  <a:t>Athletes showcase their learned skills.</a:t>
                </a:r>
              </a:p>
            </p:txBody>
          </p:sp>
        </p:grpSp>
      </p:grp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C0A06D6-F23D-AB93-201B-F8A988EDF5E4}"/>
              </a:ext>
            </a:extLst>
          </p:cNvPr>
          <p:cNvSpPr/>
          <p:nvPr/>
        </p:nvSpPr>
        <p:spPr>
          <a:xfrm>
            <a:off x="11181411" y="6405798"/>
            <a:ext cx="1009504" cy="34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D602107-CFB4-B329-D97F-4654E16F75A5}"/>
              </a:ext>
            </a:extLst>
          </p:cNvPr>
          <p:cNvSpPr txBox="1"/>
          <p:nvPr/>
        </p:nvSpPr>
        <p:spPr>
          <a:xfrm>
            <a:off x="11293253" y="6410031"/>
            <a:ext cx="785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3</a:t>
            </a:r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 - 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65060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E2B5C3C8-EE22-4CE7-913F-7750D80A467C}"/>
              </a:ext>
            </a:extLst>
          </p:cNvPr>
          <p:cNvSpPr/>
          <p:nvPr/>
        </p:nvSpPr>
        <p:spPr>
          <a:xfrm rot="10800000">
            <a:off x="6306572" y="1261624"/>
            <a:ext cx="5658974" cy="4682945"/>
          </a:xfrm>
          <a:prstGeom prst="parallelogram">
            <a:avLst>
              <a:gd name="adj" fmla="val 125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Placeholder 95">
            <a:extLst>
              <a:ext uri="{FF2B5EF4-FFF2-40B4-BE49-F238E27FC236}">
                <a16:creationId xmlns:a16="http://schemas.microsoft.com/office/drawing/2014/main" id="{C5885E10-9CA7-881F-4148-6373302470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380" r="9292" b="5907"/>
          <a:stretch/>
        </p:blipFill>
        <p:spPr>
          <a:xfrm>
            <a:off x="6096000" y="987329"/>
            <a:ext cx="5660019" cy="4709173"/>
          </a:xfr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1ADC97B4-F689-87C1-BCAF-697D18DBA2DE}"/>
              </a:ext>
            </a:extLst>
          </p:cNvPr>
          <p:cNvGrpSpPr/>
          <p:nvPr/>
        </p:nvGrpSpPr>
        <p:grpSpPr>
          <a:xfrm>
            <a:off x="453719" y="3377254"/>
            <a:ext cx="4892777" cy="318457"/>
            <a:chOff x="453719" y="2678480"/>
            <a:chExt cx="4892777" cy="31845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2904571-3949-2AF9-CF31-3F3824F14F92}"/>
                </a:ext>
              </a:extLst>
            </p:cNvPr>
            <p:cNvGrpSpPr/>
            <p:nvPr/>
          </p:nvGrpSpPr>
          <p:grpSpPr>
            <a:xfrm>
              <a:off x="453719" y="2678480"/>
              <a:ext cx="318457" cy="318457"/>
              <a:chOff x="7122281" y="2473873"/>
              <a:chExt cx="405304" cy="40530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0128660-0534-4E89-2C73-380BEB5014EE}"/>
                  </a:ext>
                </a:extLst>
              </p:cNvPr>
              <p:cNvSpPr/>
              <p:nvPr/>
            </p:nvSpPr>
            <p:spPr>
              <a:xfrm>
                <a:off x="7122281" y="2473873"/>
                <a:ext cx="405304" cy="40530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3DADD5A-B05A-B05C-3B6E-958E6079800A}"/>
                  </a:ext>
                </a:extLst>
              </p:cNvPr>
              <p:cNvGrpSpPr/>
              <p:nvPr/>
            </p:nvGrpSpPr>
            <p:grpSpPr>
              <a:xfrm rot="21355707">
                <a:off x="7249421" y="2556210"/>
                <a:ext cx="151024" cy="240630"/>
                <a:chOff x="5719958" y="1927123"/>
                <a:chExt cx="318892" cy="508102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5B712847-839C-CA04-B62B-0F5DFC4A76A4}"/>
                    </a:ext>
                  </a:extLst>
                </p:cNvPr>
                <p:cNvSpPr/>
                <p:nvPr/>
              </p:nvSpPr>
              <p:spPr>
                <a:xfrm rot="11296936" flipH="1">
                  <a:off x="5719958" y="1927123"/>
                  <a:ext cx="79963" cy="347087"/>
                </a:xfrm>
                <a:prstGeom prst="triangle">
                  <a:avLst>
                    <a:gd name="adj" fmla="val 7482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B95CF062-0515-5FEF-5357-88E625C2958F}"/>
                    </a:ext>
                  </a:extLst>
                </p:cNvPr>
                <p:cNvSpPr/>
                <p:nvPr/>
              </p:nvSpPr>
              <p:spPr>
                <a:xfrm>
                  <a:off x="5768975" y="1939925"/>
                  <a:ext cx="269875" cy="495300"/>
                </a:xfrm>
                <a:custGeom>
                  <a:avLst/>
                  <a:gdLst>
                    <a:gd name="connsiteX0" fmla="*/ 85725 w 269875"/>
                    <a:gd name="connsiteY0" fmla="*/ 0 h 495300"/>
                    <a:gd name="connsiteX1" fmla="*/ 269875 w 269875"/>
                    <a:gd name="connsiteY1" fmla="*/ 12700 h 495300"/>
                    <a:gd name="connsiteX2" fmla="*/ 114300 w 269875"/>
                    <a:gd name="connsiteY2" fmla="*/ 263525 h 495300"/>
                    <a:gd name="connsiteX3" fmla="*/ 269875 w 269875"/>
                    <a:gd name="connsiteY3" fmla="*/ 266700 h 495300"/>
                    <a:gd name="connsiteX4" fmla="*/ 85725 w 269875"/>
                    <a:gd name="connsiteY4" fmla="*/ 495300 h 495300"/>
                    <a:gd name="connsiteX5" fmla="*/ 114300 w 269875"/>
                    <a:gd name="connsiteY5" fmla="*/ 361950 h 495300"/>
                    <a:gd name="connsiteX6" fmla="*/ 0 w 269875"/>
                    <a:gd name="connsiteY6" fmla="*/ 352425 h 495300"/>
                    <a:gd name="connsiteX7" fmla="*/ 85725 w 269875"/>
                    <a:gd name="connsiteY7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875" h="495300">
                      <a:moveTo>
                        <a:pt x="85725" y="0"/>
                      </a:moveTo>
                      <a:lnTo>
                        <a:pt x="269875" y="12700"/>
                      </a:lnTo>
                      <a:lnTo>
                        <a:pt x="114300" y="263525"/>
                      </a:lnTo>
                      <a:lnTo>
                        <a:pt x="269875" y="266700"/>
                      </a:lnTo>
                      <a:lnTo>
                        <a:pt x="85725" y="495300"/>
                      </a:lnTo>
                      <a:lnTo>
                        <a:pt x="114300" y="361950"/>
                      </a:lnTo>
                      <a:lnTo>
                        <a:pt x="0" y="352425"/>
                      </a:lnTo>
                      <a:lnTo>
                        <a:pt x="857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E457193-2498-925D-018D-73E2E66D26DC}"/>
                </a:ext>
              </a:extLst>
            </p:cNvPr>
            <p:cNvSpPr txBox="1"/>
            <p:nvPr/>
          </p:nvSpPr>
          <p:spPr>
            <a:xfrm>
              <a:off x="824571" y="2683820"/>
              <a:ext cx="45219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Exciting giveaways and a friendly competition.</a:t>
              </a:r>
              <a:endParaRPr lang="en-PK" sz="1400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6D922D9-680A-4489-E974-492D702B3525}"/>
              </a:ext>
            </a:extLst>
          </p:cNvPr>
          <p:cNvGrpSpPr/>
          <p:nvPr/>
        </p:nvGrpSpPr>
        <p:grpSpPr>
          <a:xfrm>
            <a:off x="453719" y="2624374"/>
            <a:ext cx="5089831" cy="318457"/>
            <a:chOff x="453719" y="2145080"/>
            <a:chExt cx="5089831" cy="31845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19F03A2-EDFB-0FCB-F950-092798122919}"/>
                </a:ext>
              </a:extLst>
            </p:cNvPr>
            <p:cNvGrpSpPr/>
            <p:nvPr/>
          </p:nvGrpSpPr>
          <p:grpSpPr>
            <a:xfrm>
              <a:off x="453719" y="2145080"/>
              <a:ext cx="318457" cy="318457"/>
              <a:chOff x="7122281" y="2473873"/>
              <a:chExt cx="405304" cy="405304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426297C-F481-F9B5-FE65-C8EB7E105E32}"/>
                  </a:ext>
                </a:extLst>
              </p:cNvPr>
              <p:cNvSpPr/>
              <p:nvPr/>
            </p:nvSpPr>
            <p:spPr>
              <a:xfrm>
                <a:off x="7122281" y="2473873"/>
                <a:ext cx="405304" cy="40530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51CD08C-6E09-9C0A-07FE-04100B60C0CF}"/>
                  </a:ext>
                </a:extLst>
              </p:cNvPr>
              <p:cNvGrpSpPr/>
              <p:nvPr/>
            </p:nvGrpSpPr>
            <p:grpSpPr>
              <a:xfrm rot="21355707">
                <a:off x="7249421" y="2556210"/>
                <a:ext cx="151024" cy="240630"/>
                <a:chOff x="5719958" y="1927123"/>
                <a:chExt cx="318892" cy="508102"/>
              </a:xfrm>
            </p:grpSpPr>
            <p:sp>
              <p:nvSpPr>
                <p:cNvPr id="51" name="Isosceles Triangle 50">
                  <a:extLst>
                    <a:ext uri="{FF2B5EF4-FFF2-40B4-BE49-F238E27FC236}">
                      <a16:creationId xmlns:a16="http://schemas.microsoft.com/office/drawing/2014/main" id="{50C21327-0361-5718-D4E6-327220F2CDDC}"/>
                    </a:ext>
                  </a:extLst>
                </p:cNvPr>
                <p:cNvSpPr/>
                <p:nvPr/>
              </p:nvSpPr>
              <p:spPr>
                <a:xfrm rot="11296936" flipH="1">
                  <a:off x="5719958" y="1927123"/>
                  <a:ext cx="79963" cy="347087"/>
                </a:xfrm>
                <a:prstGeom prst="triangle">
                  <a:avLst>
                    <a:gd name="adj" fmla="val 7482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E35A845-4989-0862-FAC8-A9CDA8DDDCAC}"/>
                    </a:ext>
                  </a:extLst>
                </p:cNvPr>
                <p:cNvSpPr/>
                <p:nvPr/>
              </p:nvSpPr>
              <p:spPr>
                <a:xfrm>
                  <a:off x="5768975" y="1939925"/>
                  <a:ext cx="269875" cy="495300"/>
                </a:xfrm>
                <a:custGeom>
                  <a:avLst/>
                  <a:gdLst>
                    <a:gd name="connsiteX0" fmla="*/ 85725 w 269875"/>
                    <a:gd name="connsiteY0" fmla="*/ 0 h 495300"/>
                    <a:gd name="connsiteX1" fmla="*/ 269875 w 269875"/>
                    <a:gd name="connsiteY1" fmla="*/ 12700 h 495300"/>
                    <a:gd name="connsiteX2" fmla="*/ 114300 w 269875"/>
                    <a:gd name="connsiteY2" fmla="*/ 263525 h 495300"/>
                    <a:gd name="connsiteX3" fmla="*/ 269875 w 269875"/>
                    <a:gd name="connsiteY3" fmla="*/ 266700 h 495300"/>
                    <a:gd name="connsiteX4" fmla="*/ 85725 w 269875"/>
                    <a:gd name="connsiteY4" fmla="*/ 495300 h 495300"/>
                    <a:gd name="connsiteX5" fmla="*/ 114300 w 269875"/>
                    <a:gd name="connsiteY5" fmla="*/ 361950 h 495300"/>
                    <a:gd name="connsiteX6" fmla="*/ 0 w 269875"/>
                    <a:gd name="connsiteY6" fmla="*/ 352425 h 495300"/>
                    <a:gd name="connsiteX7" fmla="*/ 85725 w 269875"/>
                    <a:gd name="connsiteY7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875" h="495300">
                      <a:moveTo>
                        <a:pt x="85725" y="0"/>
                      </a:moveTo>
                      <a:lnTo>
                        <a:pt x="269875" y="12700"/>
                      </a:lnTo>
                      <a:lnTo>
                        <a:pt x="114300" y="263525"/>
                      </a:lnTo>
                      <a:lnTo>
                        <a:pt x="269875" y="266700"/>
                      </a:lnTo>
                      <a:lnTo>
                        <a:pt x="85725" y="495300"/>
                      </a:lnTo>
                      <a:lnTo>
                        <a:pt x="114300" y="361950"/>
                      </a:lnTo>
                      <a:lnTo>
                        <a:pt x="0" y="352425"/>
                      </a:lnTo>
                      <a:lnTo>
                        <a:pt x="857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894C18-F7F5-A9DB-116E-125FA6575E4B}"/>
                </a:ext>
              </a:extLst>
            </p:cNvPr>
            <p:cNvSpPr txBox="1"/>
            <p:nvPr/>
          </p:nvSpPr>
          <p:spPr>
            <a:xfrm>
              <a:off x="824571" y="2150420"/>
              <a:ext cx="471897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Complimentary shirts, food, music, and gift bags.</a:t>
              </a:r>
              <a:endParaRPr lang="en-PK" sz="1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36F3C4-B260-940F-EE7F-FD1A3FBF6440}"/>
              </a:ext>
            </a:extLst>
          </p:cNvPr>
          <p:cNvGrpSpPr/>
          <p:nvPr/>
        </p:nvGrpSpPr>
        <p:grpSpPr>
          <a:xfrm rot="1631824">
            <a:off x="4839350" y="1072833"/>
            <a:ext cx="448416" cy="714477"/>
            <a:chOff x="5719958" y="1927123"/>
            <a:chExt cx="318892" cy="508102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67978FE0-8B94-ECC1-37B3-7BF5B1EB8CD2}"/>
                </a:ext>
              </a:extLst>
            </p:cNvPr>
            <p:cNvSpPr/>
            <p:nvPr/>
          </p:nvSpPr>
          <p:spPr>
            <a:xfrm rot="11296936" flipH="1">
              <a:off x="5719958" y="1927123"/>
              <a:ext cx="79963" cy="347087"/>
            </a:xfrm>
            <a:prstGeom prst="triangle">
              <a:avLst>
                <a:gd name="adj" fmla="val 748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122622-4595-0DA8-5670-80E33EED972C}"/>
                </a:ext>
              </a:extLst>
            </p:cNvPr>
            <p:cNvSpPr/>
            <p:nvPr/>
          </p:nvSpPr>
          <p:spPr>
            <a:xfrm>
              <a:off x="5768975" y="1939925"/>
              <a:ext cx="269875" cy="495300"/>
            </a:xfrm>
            <a:custGeom>
              <a:avLst/>
              <a:gdLst>
                <a:gd name="connsiteX0" fmla="*/ 85725 w 269875"/>
                <a:gd name="connsiteY0" fmla="*/ 0 h 495300"/>
                <a:gd name="connsiteX1" fmla="*/ 269875 w 269875"/>
                <a:gd name="connsiteY1" fmla="*/ 12700 h 495300"/>
                <a:gd name="connsiteX2" fmla="*/ 114300 w 269875"/>
                <a:gd name="connsiteY2" fmla="*/ 263525 h 495300"/>
                <a:gd name="connsiteX3" fmla="*/ 269875 w 269875"/>
                <a:gd name="connsiteY3" fmla="*/ 266700 h 495300"/>
                <a:gd name="connsiteX4" fmla="*/ 85725 w 269875"/>
                <a:gd name="connsiteY4" fmla="*/ 495300 h 495300"/>
                <a:gd name="connsiteX5" fmla="*/ 114300 w 269875"/>
                <a:gd name="connsiteY5" fmla="*/ 361950 h 495300"/>
                <a:gd name="connsiteX6" fmla="*/ 0 w 269875"/>
                <a:gd name="connsiteY6" fmla="*/ 352425 h 495300"/>
                <a:gd name="connsiteX7" fmla="*/ 85725 w 269875"/>
                <a:gd name="connsiteY7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5" h="495300">
                  <a:moveTo>
                    <a:pt x="85725" y="0"/>
                  </a:moveTo>
                  <a:lnTo>
                    <a:pt x="269875" y="12700"/>
                  </a:lnTo>
                  <a:lnTo>
                    <a:pt x="114300" y="263525"/>
                  </a:lnTo>
                  <a:lnTo>
                    <a:pt x="269875" y="266700"/>
                  </a:lnTo>
                  <a:lnTo>
                    <a:pt x="85725" y="495300"/>
                  </a:lnTo>
                  <a:lnTo>
                    <a:pt x="114300" y="361950"/>
                  </a:lnTo>
                  <a:lnTo>
                    <a:pt x="0" y="352425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50FFE6-2475-BA42-60FE-2632E431E8CF}"/>
              </a:ext>
            </a:extLst>
          </p:cNvPr>
          <p:cNvGrpSpPr/>
          <p:nvPr/>
        </p:nvGrpSpPr>
        <p:grpSpPr>
          <a:xfrm rot="5786580">
            <a:off x="5012369" y="1831930"/>
            <a:ext cx="258891" cy="412500"/>
            <a:chOff x="5719958" y="1927123"/>
            <a:chExt cx="318892" cy="508102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EB1E7DAD-6589-B1C1-5261-75AD3B45C63D}"/>
                </a:ext>
              </a:extLst>
            </p:cNvPr>
            <p:cNvSpPr/>
            <p:nvPr/>
          </p:nvSpPr>
          <p:spPr>
            <a:xfrm rot="11296936" flipH="1">
              <a:off x="5719958" y="1927123"/>
              <a:ext cx="79963" cy="347087"/>
            </a:xfrm>
            <a:prstGeom prst="triangle">
              <a:avLst>
                <a:gd name="adj" fmla="val 748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4733B9-CE15-2DE7-3009-661A8EF12875}"/>
                </a:ext>
              </a:extLst>
            </p:cNvPr>
            <p:cNvSpPr/>
            <p:nvPr/>
          </p:nvSpPr>
          <p:spPr>
            <a:xfrm>
              <a:off x="5768975" y="1939925"/>
              <a:ext cx="269875" cy="495300"/>
            </a:xfrm>
            <a:custGeom>
              <a:avLst/>
              <a:gdLst>
                <a:gd name="connsiteX0" fmla="*/ 85725 w 269875"/>
                <a:gd name="connsiteY0" fmla="*/ 0 h 495300"/>
                <a:gd name="connsiteX1" fmla="*/ 269875 w 269875"/>
                <a:gd name="connsiteY1" fmla="*/ 12700 h 495300"/>
                <a:gd name="connsiteX2" fmla="*/ 114300 w 269875"/>
                <a:gd name="connsiteY2" fmla="*/ 263525 h 495300"/>
                <a:gd name="connsiteX3" fmla="*/ 269875 w 269875"/>
                <a:gd name="connsiteY3" fmla="*/ 266700 h 495300"/>
                <a:gd name="connsiteX4" fmla="*/ 85725 w 269875"/>
                <a:gd name="connsiteY4" fmla="*/ 495300 h 495300"/>
                <a:gd name="connsiteX5" fmla="*/ 114300 w 269875"/>
                <a:gd name="connsiteY5" fmla="*/ 361950 h 495300"/>
                <a:gd name="connsiteX6" fmla="*/ 0 w 269875"/>
                <a:gd name="connsiteY6" fmla="*/ 352425 h 495300"/>
                <a:gd name="connsiteX7" fmla="*/ 85725 w 269875"/>
                <a:gd name="connsiteY7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5" h="495300">
                  <a:moveTo>
                    <a:pt x="85725" y="0"/>
                  </a:moveTo>
                  <a:lnTo>
                    <a:pt x="269875" y="12700"/>
                  </a:lnTo>
                  <a:lnTo>
                    <a:pt x="114300" y="263525"/>
                  </a:lnTo>
                  <a:lnTo>
                    <a:pt x="269875" y="266700"/>
                  </a:lnTo>
                  <a:lnTo>
                    <a:pt x="85725" y="495300"/>
                  </a:lnTo>
                  <a:lnTo>
                    <a:pt x="114300" y="361950"/>
                  </a:lnTo>
                  <a:lnTo>
                    <a:pt x="0" y="352425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DF7A93F-92C9-C0C0-B5ED-F2E7A205E14D}"/>
              </a:ext>
            </a:extLst>
          </p:cNvPr>
          <p:cNvSpPr txBox="1"/>
          <p:nvPr/>
        </p:nvSpPr>
        <p:spPr>
          <a:xfrm>
            <a:off x="325845" y="1358954"/>
            <a:ext cx="4815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+mj-lt"/>
              </a:rPr>
              <a:t>What Sets Us Apart?</a:t>
            </a:r>
            <a:endParaRPr lang="en-PK" sz="4800" dirty="0">
              <a:latin typeface="+mj-lt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3F942A2-FB91-FDBC-748B-831A904A9AD4}"/>
              </a:ext>
            </a:extLst>
          </p:cNvPr>
          <p:cNvGrpSpPr/>
          <p:nvPr/>
        </p:nvGrpSpPr>
        <p:grpSpPr>
          <a:xfrm>
            <a:off x="453719" y="4130134"/>
            <a:ext cx="5496552" cy="523220"/>
            <a:chOff x="453719" y="3380406"/>
            <a:chExt cx="5496552" cy="52322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32D6ED9-6C4C-5A22-F803-2EBCED1DA259}"/>
                </a:ext>
              </a:extLst>
            </p:cNvPr>
            <p:cNvGrpSpPr/>
            <p:nvPr/>
          </p:nvGrpSpPr>
          <p:grpSpPr>
            <a:xfrm>
              <a:off x="453719" y="3441684"/>
              <a:ext cx="318457" cy="318457"/>
              <a:chOff x="453719" y="3269771"/>
              <a:chExt cx="318457" cy="318457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D9BA39D-8633-DC20-6DF2-A194A0544633}"/>
                  </a:ext>
                </a:extLst>
              </p:cNvPr>
              <p:cNvSpPr/>
              <p:nvPr/>
            </p:nvSpPr>
            <p:spPr>
              <a:xfrm>
                <a:off x="453719" y="3269771"/>
                <a:ext cx="318457" cy="31845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F46EA4DB-EB5B-3B43-0DAA-00A7F373F866}"/>
                  </a:ext>
                </a:extLst>
              </p:cNvPr>
              <p:cNvGrpSpPr/>
              <p:nvPr/>
            </p:nvGrpSpPr>
            <p:grpSpPr>
              <a:xfrm rot="21355707">
                <a:off x="553616" y="3334465"/>
                <a:ext cx="118663" cy="189069"/>
                <a:chOff x="5719958" y="1927123"/>
                <a:chExt cx="318892" cy="508102"/>
              </a:xfrm>
            </p:grpSpPr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63301FC6-11F3-D232-3E88-1ECD9D10F193}"/>
                    </a:ext>
                  </a:extLst>
                </p:cNvPr>
                <p:cNvSpPr/>
                <p:nvPr/>
              </p:nvSpPr>
              <p:spPr>
                <a:xfrm rot="11296936" flipH="1">
                  <a:off x="5719958" y="1927123"/>
                  <a:ext cx="79963" cy="347087"/>
                </a:xfrm>
                <a:prstGeom prst="triangle">
                  <a:avLst>
                    <a:gd name="adj" fmla="val 7482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C6626FCD-E8F5-7741-DD31-52CE5DF55084}"/>
                    </a:ext>
                  </a:extLst>
                </p:cNvPr>
                <p:cNvSpPr/>
                <p:nvPr/>
              </p:nvSpPr>
              <p:spPr>
                <a:xfrm>
                  <a:off x="5768975" y="1939925"/>
                  <a:ext cx="269875" cy="495300"/>
                </a:xfrm>
                <a:custGeom>
                  <a:avLst/>
                  <a:gdLst>
                    <a:gd name="connsiteX0" fmla="*/ 85725 w 269875"/>
                    <a:gd name="connsiteY0" fmla="*/ 0 h 495300"/>
                    <a:gd name="connsiteX1" fmla="*/ 269875 w 269875"/>
                    <a:gd name="connsiteY1" fmla="*/ 12700 h 495300"/>
                    <a:gd name="connsiteX2" fmla="*/ 114300 w 269875"/>
                    <a:gd name="connsiteY2" fmla="*/ 263525 h 495300"/>
                    <a:gd name="connsiteX3" fmla="*/ 269875 w 269875"/>
                    <a:gd name="connsiteY3" fmla="*/ 266700 h 495300"/>
                    <a:gd name="connsiteX4" fmla="*/ 85725 w 269875"/>
                    <a:gd name="connsiteY4" fmla="*/ 495300 h 495300"/>
                    <a:gd name="connsiteX5" fmla="*/ 114300 w 269875"/>
                    <a:gd name="connsiteY5" fmla="*/ 361950 h 495300"/>
                    <a:gd name="connsiteX6" fmla="*/ 0 w 269875"/>
                    <a:gd name="connsiteY6" fmla="*/ 352425 h 495300"/>
                    <a:gd name="connsiteX7" fmla="*/ 85725 w 269875"/>
                    <a:gd name="connsiteY7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875" h="495300">
                      <a:moveTo>
                        <a:pt x="85725" y="0"/>
                      </a:moveTo>
                      <a:lnTo>
                        <a:pt x="269875" y="12700"/>
                      </a:lnTo>
                      <a:lnTo>
                        <a:pt x="114300" y="263525"/>
                      </a:lnTo>
                      <a:lnTo>
                        <a:pt x="269875" y="266700"/>
                      </a:lnTo>
                      <a:lnTo>
                        <a:pt x="85725" y="495300"/>
                      </a:lnTo>
                      <a:lnTo>
                        <a:pt x="114300" y="361950"/>
                      </a:lnTo>
                      <a:lnTo>
                        <a:pt x="0" y="352425"/>
                      </a:lnTo>
                      <a:lnTo>
                        <a:pt x="857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32ADC5A-BA9C-F531-C31C-F308B32A7570}"/>
                </a:ext>
              </a:extLst>
            </p:cNvPr>
            <p:cNvSpPr txBox="1"/>
            <p:nvPr/>
          </p:nvSpPr>
          <p:spPr>
            <a:xfrm>
              <a:off x="824570" y="3380406"/>
              <a:ext cx="51257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A take-home resource: “The Elite Athlete’s Playbook” summarizing clinic lessons.</a:t>
              </a:r>
              <a:endParaRPr lang="en-PK" sz="1400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4D0215B-2733-7BEF-440E-E84E1608A282}"/>
              </a:ext>
            </a:extLst>
          </p:cNvPr>
          <p:cNvGrpSpPr/>
          <p:nvPr/>
        </p:nvGrpSpPr>
        <p:grpSpPr>
          <a:xfrm>
            <a:off x="453719" y="5087777"/>
            <a:ext cx="4699586" cy="523220"/>
            <a:chOff x="453719" y="3380406"/>
            <a:chExt cx="4699586" cy="52322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3F72249-98E7-CA0F-A370-A930F310D3AB}"/>
                </a:ext>
              </a:extLst>
            </p:cNvPr>
            <p:cNvGrpSpPr/>
            <p:nvPr/>
          </p:nvGrpSpPr>
          <p:grpSpPr>
            <a:xfrm>
              <a:off x="453719" y="3441684"/>
              <a:ext cx="318457" cy="318457"/>
              <a:chOff x="453719" y="3269771"/>
              <a:chExt cx="318457" cy="31845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A6DAAC-EEE8-2FAD-947E-59735B8D8D30}"/>
                  </a:ext>
                </a:extLst>
              </p:cNvPr>
              <p:cNvSpPr/>
              <p:nvPr/>
            </p:nvSpPr>
            <p:spPr>
              <a:xfrm>
                <a:off x="453719" y="3269771"/>
                <a:ext cx="318457" cy="31845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/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3C7D0C1-382B-D746-E0D1-8DD0C699A73D}"/>
                  </a:ext>
                </a:extLst>
              </p:cNvPr>
              <p:cNvGrpSpPr/>
              <p:nvPr/>
            </p:nvGrpSpPr>
            <p:grpSpPr>
              <a:xfrm rot="21355707">
                <a:off x="553616" y="3334465"/>
                <a:ext cx="118663" cy="189069"/>
                <a:chOff x="5719958" y="1927123"/>
                <a:chExt cx="318892" cy="508102"/>
              </a:xfrm>
            </p:grpSpPr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AAB74B41-B365-B7FA-F15A-5C9574E7ACEE}"/>
                    </a:ext>
                  </a:extLst>
                </p:cNvPr>
                <p:cNvSpPr/>
                <p:nvPr/>
              </p:nvSpPr>
              <p:spPr>
                <a:xfrm rot="11296936" flipH="1">
                  <a:off x="5719958" y="1927123"/>
                  <a:ext cx="79963" cy="347087"/>
                </a:xfrm>
                <a:prstGeom prst="triangle">
                  <a:avLst>
                    <a:gd name="adj" fmla="val 7482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882A7F84-B41A-2E77-D92C-35C105633988}"/>
                    </a:ext>
                  </a:extLst>
                </p:cNvPr>
                <p:cNvSpPr/>
                <p:nvPr/>
              </p:nvSpPr>
              <p:spPr>
                <a:xfrm>
                  <a:off x="5768975" y="1939925"/>
                  <a:ext cx="269875" cy="495300"/>
                </a:xfrm>
                <a:custGeom>
                  <a:avLst/>
                  <a:gdLst>
                    <a:gd name="connsiteX0" fmla="*/ 85725 w 269875"/>
                    <a:gd name="connsiteY0" fmla="*/ 0 h 495300"/>
                    <a:gd name="connsiteX1" fmla="*/ 269875 w 269875"/>
                    <a:gd name="connsiteY1" fmla="*/ 12700 h 495300"/>
                    <a:gd name="connsiteX2" fmla="*/ 114300 w 269875"/>
                    <a:gd name="connsiteY2" fmla="*/ 263525 h 495300"/>
                    <a:gd name="connsiteX3" fmla="*/ 269875 w 269875"/>
                    <a:gd name="connsiteY3" fmla="*/ 266700 h 495300"/>
                    <a:gd name="connsiteX4" fmla="*/ 85725 w 269875"/>
                    <a:gd name="connsiteY4" fmla="*/ 495300 h 495300"/>
                    <a:gd name="connsiteX5" fmla="*/ 114300 w 269875"/>
                    <a:gd name="connsiteY5" fmla="*/ 361950 h 495300"/>
                    <a:gd name="connsiteX6" fmla="*/ 0 w 269875"/>
                    <a:gd name="connsiteY6" fmla="*/ 352425 h 495300"/>
                    <a:gd name="connsiteX7" fmla="*/ 85725 w 269875"/>
                    <a:gd name="connsiteY7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875" h="495300">
                      <a:moveTo>
                        <a:pt x="85725" y="0"/>
                      </a:moveTo>
                      <a:lnTo>
                        <a:pt x="269875" y="12700"/>
                      </a:lnTo>
                      <a:lnTo>
                        <a:pt x="114300" y="263525"/>
                      </a:lnTo>
                      <a:lnTo>
                        <a:pt x="269875" y="266700"/>
                      </a:lnTo>
                      <a:lnTo>
                        <a:pt x="85725" y="495300"/>
                      </a:lnTo>
                      <a:lnTo>
                        <a:pt x="114300" y="361950"/>
                      </a:lnTo>
                      <a:lnTo>
                        <a:pt x="0" y="352425"/>
                      </a:lnTo>
                      <a:lnTo>
                        <a:pt x="857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7B4268A-A2B8-EB50-309B-1B243BB7DF42}"/>
                </a:ext>
              </a:extLst>
            </p:cNvPr>
            <p:cNvSpPr txBox="1"/>
            <p:nvPr/>
          </p:nvSpPr>
          <p:spPr>
            <a:xfrm>
              <a:off x="824570" y="3380406"/>
              <a:ext cx="43287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Opportunity to learn from elite professionals and Olympians.</a:t>
              </a: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C782479A-7234-63F6-878E-AA2C9100F288}"/>
              </a:ext>
            </a:extLst>
          </p:cNvPr>
          <p:cNvSpPr/>
          <p:nvPr/>
        </p:nvSpPr>
        <p:spPr>
          <a:xfrm>
            <a:off x="11181411" y="6405798"/>
            <a:ext cx="1009504" cy="34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EDC23A8-FD79-4238-2EFA-F076EC86338E}"/>
              </a:ext>
            </a:extLst>
          </p:cNvPr>
          <p:cNvSpPr txBox="1"/>
          <p:nvPr/>
        </p:nvSpPr>
        <p:spPr>
          <a:xfrm>
            <a:off x="11293253" y="6410031"/>
            <a:ext cx="785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4</a:t>
            </a:r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 - 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74844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lowchart: Manual Input 39">
            <a:extLst>
              <a:ext uri="{FF2B5EF4-FFF2-40B4-BE49-F238E27FC236}">
                <a16:creationId xmlns:a16="http://schemas.microsoft.com/office/drawing/2014/main" id="{70CFA285-FA84-6D84-768E-DFF368F05B90}"/>
              </a:ext>
            </a:extLst>
          </p:cNvPr>
          <p:cNvSpPr/>
          <p:nvPr/>
        </p:nvSpPr>
        <p:spPr>
          <a:xfrm rot="16200000" flipH="1" flipV="1">
            <a:off x="-1607456" y="1607460"/>
            <a:ext cx="6857997" cy="3643084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C47A6A-D78D-E496-B455-5385455C97D7}"/>
              </a:ext>
            </a:extLst>
          </p:cNvPr>
          <p:cNvGrpSpPr/>
          <p:nvPr/>
        </p:nvGrpSpPr>
        <p:grpSpPr>
          <a:xfrm rot="1631824">
            <a:off x="11534662" y="742458"/>
            <a:ext cx="448416" cy="714477"/>
            <a:chOff x="5719958" y="1927123"/>
            <a:chExt cx="318892" cy="508102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161B8576-FD65-0E8E-4985-09A688CB7B64}"/>
                </a:ext>
              </a:extLst>
            </p:cNvPr>
            <p:cNvSpPr/>
            <p:nvPr/>
          </p:nvSpPr>
          <p:spPr>
            <a:xfrm rot="11296936" flipH="1">
              <a:off x="5719958" y="1927123"/>
              <a:ext cx="79963" cy="347087"/>
            </a:xfrm>
            <a:prstGeom prst="triangle">
              <a:avLst>
                <a:gd name="adj" fmla="val 748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BEDA38B-1FF5-C955-D960-DDC469AEDED1}"/>
                </a:ext>
              </a:extLst>
            </p:cNvPr>
            <p:cNvSpPr/>
            <p:nvPr/>
          </p:nvSpPr>
          <p:spPr>
            <a:xfrm>
              <a:off x="5768975" y="1939925"/>
              <a:ext cx="269875" cy="495300"/>
            </a:xfrm>
            <a:custGeom>
              <a:avLst/>
              <a:gdLst>
                <a:gd name="connsiteX0" fmla="*/ 85725 w 269875"/>
                <a:gd name="connsiteY0" fmla="*/ 0 h 495300"/>
                <a:gd name="connsiteX1" fmla="*/ 269875 w 269875"/>
                <a:gd name="connsiteY1" fmla="*/ 12700 h 495300"/>
                <a:gd name="connsiteX2" fmla="*/ 114300 w 269875"/>
                <a:gd name="connsiteY2" fmla="*/ 263525 h 495300"/>
                <a:gd name="connsiteX3" fmla="*/ 269875 w 269875"/>
                <a:gd name="connsiteY3" fmla="*/ 266700 h 495300"/>
                <a:gd name="connsiteX4" fmla="*/ 85725 w 269875"/>
                <a:gd name="connsiteY4" fmla="*/ 495300 h 495300"/>
                <a:gd name="connsiteX5" fmla="*/ 114300 w 269875"/>
                <a:gd name="connsiteY5" fmla="*/ 361950 h 495300"/>
                <a:gd name="connsiteX6" fmla="*/ 0 w 269875"/>
                <a:gd name="connsiteY6" fmla="*/ 352425 h 495300"/>
                <a:gd name="connsiteX7" fmla="*/ 85725 w 269875"/>
                <a:gd name="connsiteY7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5" h="495300">
                  <a:moveTo>
                    <a:pt x="85725" y="0"/>
                  </a:moveTo>
                  <a:lnTo>
                    <a:pt x="269875" y="12700"/>
                  </a:lnTo>
                  <a:lnTo>
                    <a:pt x="114300" y="263525"/>
                  </a:lnTo>
                  <a:lnTo>
                    <a:pt x="269875" y="266700"/>
                  </a:lnTo>
                  <a:lnTo>
                    <a:pt x="85725" y="495300"/>
                  </a:lnTo>
                  <a:lnTo>
                    <a:pt x="114300" y="361950"/>
                  </a:lnTo>
                  <a:lnTo>
                    <a:pt x="0" y="352425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952D0AB-AF6E-E9AC-8CBC-000FA56AA918}"/>
              </a:ext>
            </a:extLst>
          </p:cNvPr>
          <p:cNvSpPr txBox="1"/>
          <p:nvPr/>
        </p:nvSpPr>
        <p:spPr>
          <a:xfrm>
            <a:off x="6066971" y="947433"/>
            <a:ext cx="6858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+mj-lt"/>
              </a:rPr>
              <a:t>The Value of Sponsorship</a:t>
            </a:r>
            <a:endParaRPr lang="en-PK" sz="4800" dirty="0">
              <a:latin typeface="+mj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C36DB3-DC31-35E1-99C8-CCCB15FB2958}"/>
              </a:ext>
            </a:extLst>
          </p:cNvPr>
          <p:cNvGrpSpPr/>
          <p:nvPr/>
        </p:nvGrpSpPr>
        <p:grpSpPr>
          <a:xfrm>
            <a:off x="6086020" y="1913245"/>
            <a:ext cx="5645151" cy="1026390"/>
            <a:chOff x="6115048" y="1209911"/>
            <a:chExt cx="5645151" cy="10263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05EBB8-CB14-6A86-BAD4-1E69AA18878F}"/>
                </a:ext>
              </a:extLst>
            </p:cNvPr>
            <p:cNvSpPr txBox="1"/>
            <p:nvPr/>
          </p:nvSpPr>
          <p:spPr>
            <a:xfrm>
              <a:off x="6115048" y="1756461"/>
              <a:ext cx="236123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Community Impact: </a:t>
              </a:r>
              <a:endParaRPr lang="en-PK" sz="1200" b="1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FEC03DE-C067-0DE0-4B13-C646E550B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200775" y="1209911"/>
              <a:ext cx="546549" cy="54654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767B62-524E-DF55-D21A-915776F13E65}"/>
                </a:ext>
              </a:extLst>
            </p:cNvPr>
            <p:cNvSpPr txBox="1"/>
            <p:nvPr/>
          </p:nvSpPr>
          <p:spPr>
            <a:xfrm>
              <a:off x="6115048" y="1974691"/>
              <a:ext cx="56451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Directly contribute to youth empowerment through sports and education.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8EF3E9-14C2-79FF-C6A7-C55FC10767A1}"/>
              </a:ext>
            </a:extLst>
          </p:cNvPr>
          <p:cNvGrpSpPr/>
          <p:nvPr/>
        </p:nvGrpSpPr>
        <p:grpSpPr>
          <a:xfrm>
            <a:off x="6086020" y="3225673"/>
            <a:ext cx="5751105" cy="1509664"/>
            <a:chOff x="10297431" y="1142135"/>
            <a:chExt cx="5751105" cy="15096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51FC26-C90F-3924-CAC9-7D402F9009FF}"/>
                </a:ext>
              </a:extLst>
            </p:cNvPr>
            <p:cNvSpPr txBox="1"/>
            <p:nvPr/>
          </p:nvSpPr>
          <p:spPr>
            <a:xfrm>
              <a:off x="10297431" y="1756461"/>
              <a:ext cx="236123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Brand Visibility:</a:t>
              </a:r>
              <a:endParaRPr lang="en-PK" sz="1200" b="1" dirty="0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50E1430-892F-5C1E-7828-3A59C63DC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383158" y="1142135"/>
              <a:ext cx="614326" cy="61432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FE4F05-8B30-1544-EC1B-7E69342BDBBF}"/>
                </a:ext>
              </a:extLst>
            </p:cNvPr>
            <p:cNvSpPr txBox="1"/>
            <p:nvPr/>
          </p:nvSpPr>
          <p:spPr>
            <a:xfrm>
              <a:off x="10297432" y="1974691"/>
              <a:ext cx="575110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100" dirty="0"/>
                <a:t>Event signage and promotional materials.</a:t>
              </a: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100" dirty="0"/>
                <a:t>Social media shoutouts to an engaged audience.</a:t>
              </a: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100" dirty="0"/>
                <a:t>Opportunity for on-site engagement and showcasing your brand.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7CE10C-94AF-5C9E-F031-55C12A9C702A}"/>
              </a:ext>
            </a:extLst>
          </p:cNvPr>
          <p:cNvGrpSpPr/>
          <p:nvPr/>
        </p:nvGrpSpPr>
        <p:grpSpPr>
          <a:xfrm>
            <a:off x="6086020" y="5021376"/>
            <a:ext cx="5505450" cy="1094166"/>
            <a:chOff x="14479814" y="1142135"/>
            <a:chExt cx="5505450" cy="10941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17AC87-8132-B58A-E7F0-73EFBE695D10}"/>
                </a:ext>
              </a:extLst>
            </p:cNvPr>
            <p:cNvSpPr txBox="1"/>
            <p:nvPr/>
          </p:nvSpPr>
          <p:spPr>
            <a:xfrm>
              <a:off x="14479814" y="1756461"/>
              <a:ext cx="321881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Corporate Social Responsibility: </a:t>
              </a:r>
              <a:endParaRPr lang="en-PK" sz="1200" b="1" dirty="0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5812F327-0234-68F3-4073-E35BCF86D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4565540" y="1142135"/>
              <a:ext cx="614326" cy="61432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BE6BD0-6F7C-CF68-7AB3-5D4DBDC42DB3}"/>
                </a:ext>
              </a:extLst>
            </p:cNvPr>
            <p:cNvSpPr txBox="1"/>
            <p:nvPr/>
          </p:nvSpPr>
          <p:spPr>
            <a:xfrm>
              <a:off x="14479814" y="1974691"/>
              <a:ext cx="550545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Align your brand with excellence, leadership, and youth development.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A8450D-8C2D-2DC6-301D-B6FF89B7AA1E}"/>
              </a:ext>
            </a:extLst>
          </p:cNvPr>
          <p:cNvCxnSpPr/>
          <p:nvPr/>
        </p:nvCxnSpPr>
        <p:spPr>
          <a:xfrm>
            <a:off x="14190207" y="1295070"/>
            <a:ext cx="0" cy="143338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F6FECF-2776-6247-403A-B2935DFCF558}"/>
              </a:ext>
            </a:extLst>
          </p:cNvPr>
          <p:cNvSpPr/>
          <p:nvPr/>
        </p:nvSpPr>
        <p:spPr>
          <a:xfrm>
            <a:off x="325845" y="740069"/>
            <a:ext cx="5276816" cy="5495632"/>
          </a:xfrm>
          <a:prstGeom prst="roundRect">
            <a:avLst>
              <a:gd name="adj" fmla="val 2883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8C802B-B3FB-FA21-57C6-0B3CE48CD42B}"/>
              </a:ext>
            </a:extLst>
          </p:cNvPr>
          <p:cNvSpPr/>
          <p:nvPr/>
        </p:nvSpPr>
        <p:spPr>
          <a:xfrm>
            <a:off x="11181411" y="6405798"/>
            <a:ext cx="1009504" cy="34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883104-693D-8102-B605-B26C721CBCA2}"/>
              </a:ext>
            </a:extLst>
          </p:cNvPr>
          <p:cNvSpPr txBox="1"/>
          <p:nvPr/>
        </p:nvSpPr>
        <p:spPr>
          <a:xfrm>
            <a:off x="11293253" y="6410031"/>
            <a:ext cx="785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5</a:t>
            </a:r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 - 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CC0EE2-D228-5112-51F7-7C9572107E1B}"/>
              </a:ext>
            </a:extLst>
          </p:cNvPr>
          <p:cNvSpPr txBox="1"/>
          <p:nvPr/>
        </p:nvSpPr>
        <p:spPr>
          <a:xfrm>
            <a:off x="1143309" y="2579943"/>
            <a:ext cx="36418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Logos of current/past sponsors, event banners, and social media engagement stats.</a:t>
            </a:r>
            <a:endParaRPr lang="en-PK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780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77DFD60D-56E5-0FF9-1028-3C93743D4236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33EE4F3-CA14-A691-265D-B955815B7B0E}"/>
              </a:ext>
            </a:extLst>
          </p:cNvPr>
          <p:cNvGrpSpPr/>
          <p:nvPr/>
        </p:nvGrpSpPr>
        <p:grpSpPr>
          <a:xfrm>
            <a:off x="354893" y="2602582"/>
            <a:ext cx="11482214" cy="3637577"/>
            <a:chOff x="282574" y="2487334"/>
            <a:chExt cx="11482214" cy="363757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AD05EB5-605E-2CE2-C5E1-A715A6F8AE76}"/>
                </a:ext>
              </a:extLst>
            </p:cNvPr>
            <p:cNvGrpSpPr/>
            <p:nvPr/>
          </p:nvGrpSpPr>
          <p:grpSpPr>
            <a:xfrm>
              <a:off x="282574" y="2487334"/>
              <a:ext cx="3239102" cy="3637577"/>
              <a:chOff x="282574" y="2487334"/>
              <a:chExt cx="3239102" cy="3637577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7D18818-C123-5367-7214-CA54B3B03EA9}"/>
                  </a:ext>
                </a:extLst>
              </p:cNvPr>
              <p:cNvSpPr/>
              <p:nvPr/>
            </p:nvSpPr>
            <p:spPr>
              <a:xfrm>
                <a:off x="851288" y="2487334"/>
                <a:ext cx="2101582" cy="447818"/>
              </a:xfrm>
              <a:custGeom>
                <a:avLst/>
                <a:gdLst>
                  <a:gd name="connsiteX0" fmla="*/ 884587 w 1769083"/>
                  <a:gd name="connsiteY0" fmla="*/ 130207 h 376967"/>
                  <a:gd name="connsiteX1" fmla="*/ 232410 w 1769083"/>
                  <a:gd name="connsiteY1" fmla="*/ 0 h 376967"/>
                  <a:gd name="connsiteX2" fmla="*/ 0 w 1769083"/>
                  <a:gd name="connsiteY2" fmla="*/ 375190 h 376967"/>
                  <a:gd name="connsiteX3" fmla="*/ 1769078 w 1769083"/>
                  <a:gd name="connsiteY3" fmla="*/ 375190 h 376967"/>
                  <a:gd name="connsiteX4" fmla="*/ 1536668 w 1769083"/>
                  <a:gd name="connsiteY4" fmla="*/ 0 h 376967"/>
                  <a:gd name="connsiteX5" fmla="*/ 884492 w 1769083"/>
                  <a:gd name="connsiteY5" fmla="*/ 130207 h 37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9083" h="376967">
                    <a:moveTo>
                      <a:pt x="884587" y="130207"/>
                    </a:moveTo>
                    <a:lnTo>
                      <a:pt x="232410" y="0"/>
                    </a:lnTo>
                    <a:lnTo>
                      <a:pt x="0" y="375190"/>
                    </a:lnTo>
                    <a:cubicBezTo>
                      <a:pt x="0" y="375190"/>
                      <a:pt x="1772603" y="379190"/>
                      <a:pt x="1769078" y="375190"/>
                    </a:cubicBezTo>
                    <a:cubicBezTo>
                      <a:pt x="1765649" y="371189"/>
                      <a:pt x="1536668" y="0"/>
                      <a:pt x="1536668" y="0"/>
                    </a:cubicBezTo>
                    <a:lnTo>
                      <a:pt x="884492" y="13020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B5F9FC3-5CE2-DBC5-D5F8-2FE6480A18FE}"/>
                  </a:ext>
                </a:extLst>
              </p:cNvPr>
              <p:cNvSpPr/>
              <p:nvPr/>
            </p:nvSpPr>
            <p:spPr>
              <a:xfrm>
                <a:off x="282574" y="2833405"/>
                <a:ext cx="3239102" cy="3291506"/>
              </a:xfrm>
              <a:prstGeom prst="roundRect">
                <a:avLst>
                  <a:gd name="adj" fmla="val 2816"/>
                </a:avLst>
              </a:prstGeom>
              <a:solidFill>
                <a:srgbClr val="FFFFFF"/>
              </a:solidFill>
              <a:ln w="9525" cap="flat">
                <a:noFill/>
                <a:prstDash val="solid"/>
                <a:miter/>
              </a:ln>
              <a:effectLst>
                <a:outerShdw blurRad="101600" sx="102000" sy="102000" algn="ctr" rotWithShape="0">
                  <a:prstClr val="black">
                    <a:alpha val="7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71D2B72-6D9A-5690-FA36-15F580121EE6}"/>
                  </a:ext>
                </a:extLst>
              </p:cNvPr>
              <p:cNvSpPr/>
              <p:nvPr/>
            </p:nvSpPr>
            <p:spPr>
              <a:xfrm>
                <a:off x="1127379" y="2487334"/>
                <a:ext cx="1549506" cy="668616"/>
              </a:xfrm>
              <a:custGeom>
                <a:avLst/>
                <a:gdLst>
                  <a:gd name="connsiteX0" fmla="*/ 0 w 1304353"/>
                  <a:gd name="connsiteY0" fmla="*/ 0 h 562832"/>
                  <a:gd name="connsiteX1" fmla="*/ 1304354 w 1304353"/>
                  <a:gd name="connsiteY1" fmla="*/ 0 h 562832"/>
                  <a:gd name="connsiteX2" fmla="*/ 1304354 w 1304353"/>
                  <a:gd name="connsiteY2" fmla="*/ 296037 h 562832"/>
                  <a:gd name="connsiteX3" fmla="*/ 1037558 w 1304353"/>
                  <a:gd name="connsiteY3" fmla="*/ 562832 h 562832"/>
                  <a:gd name="connsiteX4" fmla="*/ 266795 w 1304353"/>
                  <a:gd name="connsiteY4" fmla="*/ 562832 h 562832"/>
                  <a:gd name="connsiteX5" fmla="*/ 0 w 1304353"/>
                  <a:gd name="connsiteY5" fmla="*/ 296037 h 562832"/>
                  <a:gd name="connsiteX6" fmla="*/ 0 w 1304353"/>
                  <a:gd name="connsiteY6" fmla="*/ 0 h 562832"/>
                  <a:gd name="connsiteX7" fmla="*/ 0 w 1304353"/>
                  <a:gd name="connsiteY7" fmla="*/ 0 h 5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353" h="562832">
                    <a:moveTo>
                      <a:pt x="0" y="0"/>
                    </a:moveTo>
                    <a:lnTo>
                      <a:pt x="1304354" y="0"/>
                    </a:lnTo>
                    <a:lnTo>
                      <a:pt x="1304354" y="296037"/>
                    </a:lnTo>
                    <a:cubicBezTo>
                      <a:pt x="1304354" y="443294"/>
                      <a:pt x="1184815" y="562832"/>
                      <a:pt x="1037558" y="562832"/>
                    </a:cubicBezTo>
                    <a:lnTo>
                      <a:pt x="266795" y="562832"/>
                    </a:lnTo>
                    <a:cubicBezTo>
                      <a:pt x="119539" y="562832"/>
                      <a:pt x="0" y="443294"/>
                      <a:pt x="0" y="296037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5D65743-35E8-7952-7522-C3DD9A2A733B}"/>
                  </a:ext>
                </a:extLst>
              </p:cNvPr>
              <p:cNvSpPr/>
              <p:nvPr/>
            </p:nvSpPr>
            <p:spPr>
              <a:xfrm>
                <a:off x="1161325" y="2521280"/>
                <a:ext cx="1481502" cy="600725"/>
              </a:xfrm>
              <a:custGeom>
                <a:avLst/>
                <a:gdLst>
                  <a:gd name="connsiteX0" fmla="*/ 238220 w 1247108"/>
                  <a:gd name="connsiteY0" fmla="*/ 505682 h 505682"/>
                  <a:gd name="connsiteX1" fmla="*/ 1008888 w 1247108"/>
                  <a:gd name="connsiteY1" fmla="*/ 505682 h 505682"/>
                  <a:gd name="connsiteX2" fmla="*/ 1247108 w 1247108"/>
                  <a:gd name="connsiteY2" fmla="*/ 267462 h 505682"/>
                  <a:gd name="connsiteX3" fmla="*/ 1247108 w 1247108"/>
                  <a:gd name="connsiteY3" fmla="*/ 0 h 505682"/>
                  <a:gd name="connsiteX4" fmla="*/ 0 w 1247108"/>
                  <a:gd name="connsiteY4" fmla="*/ 0 h 505682"/>
                  <a:gd name="connsiteX5" fmla="*/ 0 w 1247108"/>
                  <a:gd name="connsiteY5" fmla="*/ 267462 h 505682"/>
                  <a:gd name="connsiteX6" fmla="*/ 238220 w 1247108"/>
                  <a:gd name="connsiteY6" fmla="*/ 505682 h 505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7108" h="505682">
                    <a:moveTo>
                      <a:pt x="238220" y="505682"/>
                    </a:moveTo>
                    <a:lnTo>
                      <a:pt x="1008888" y="505682"/>
                    </a:lnTo>
                    <a:cubicBezTo>
                      <a:pt x="1140238" y="505682"/>
                      <a:pt x="1247108" y="398812"/>
                      <a:pt x="1247108" y="267462"/>
                    </a:cubicBezTo>
                    <a:lnTo>
                      <a:pt x="1247108" y="0"/>
                    </a:lnTo>
                    <a:lnTo>
                      <a:pt x="0" y="0"/>
                    </a:lnTo>
                    <a:lnTo>
                      <a:pt x="0" y="267462"/>
                    </a:lnTo>
                    <a:cubicBezTo>
                      <a:pt x="0" y="398812"/>
                      <a:pt x="106870" y="505682"/>
                      <a:pt x="238220" y="505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B82BA7-A8FD-90E3-3B0F-03DA828BA37F}"/>
                  </a:ext>
                </a:extLst>
              </p:cNvPr>
              <p:cNvSpPr txBox="1"/>
              <p:nvPr/>
            </p:nvSpPr>
            <p:spPr>
              <a:xfrm>
                <a:off x="1221725" y="2590810"/>
                <a:ext cx="1360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Platinum</a:t>
                </a:r>
                <a:endParaRPr lang="en-PK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663307-9D28-E5F7-E172-2ACC739B0E1B}"/>
                  </a:ext>
                </a:extLst>
              </p:cNvPr>
              <p:cNvSpPr txBox="1"/>
              <p:nvPr/>
            </p:nvSpPr>
            <p:spPr>
              <a:xfrm>
                <a:off x="381435" y="3320480"/>
                <a:ext cx="30413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Lorem ipsum dolor sit amet, consectetuer adipiscing elit. </a:t>
                </a:r>
                <a:endParaRPr lang="en-PK" sz="1200" dirty="0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B4FAF05-5762-5408-C094-429A3EAD31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777" y="3911466"/>
                <a:ext cx="3004696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98F84B-E06A-878B-1960-B9163F17960F}"/>
                  </a:ext>
                </a:extLst>
              </p:cNvPr>
              <p:cNvSpPr txBox="1"/>
              <p:nvPr/>
            </p:nvSpPr>
            <p:spPr>
              <a:xfrm>
                <a:off x="381435" y="4040787"/>
                <a:ext cx="30413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Lorem ipsum dolor sit amet, consectetuer adipiscing elit. </a:t>
                </a:r>
                <a:endParaRPr lang="en-PK" sz="1200" dirty="0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C70582B-84A5-3A9D-F51E-1F2B6B49D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777" y="4631773"/>
                <a:ext cx="3004696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7A217E-FAFF-893B-C0EA-BD80883259C1}"/>
                  </a:ext>
                </a:extLst>
              </p:cNvPr>
              <p:cNvSpPr txBox="1"/>
              <p:nvPr/>
            </p:nvSpPr>
            <p:spPr>
              <a:xfrm>
                <a:off x="381435" y="4761094"/>
                <a:ext cx="30413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Lorem ipsum dolor sit amet, consectetuer adipiscing elit. </a:t>
                </a:r>
                <a:endParaRPr lang="en-PK" sz="1200" dirty="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E6057E8-0A0A-420E-F840-922D026C45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777" y="5352080"/>
                <a:ext cx="3004696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DBD815-C62C-C303-6005-8C02DDAB91C0}"/>
                  </a:ext>
                </a:extLst>
              </p:cNvPr>
              <p:cNvSpPr txBox="1"/>
              <p:nvPr/>
            </p:nvSpPr>
            <p:spPr>
              <a:xfrm>
                <a:off x="381435" y="5481400"/>
                <a:ext cx="30413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Lorem ipsum dolor sit amet, consectetuer adipiscing elit. </a:t>
                </a:r>
                <a:endParaRPr lang="en-PK" sz="120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03F41BB-5BBF-23EA-C9C9-4605C81E0997}"/>
                </a:ext>
              </a:extLst>
            </p:cNvPr>
            <p:cNvGrpSpPr/>
            <p:nvPr/>
          </p:nvGrpSpPr>
          <p:grpSpPr>
            <a:xfrm>
              <a:off x="4404130" y="2487334"/>
              <a:ext cx="3239102" cy="3637577"/>
              <a:chOff x="282574" y="2487334"/>
              <a:chExt cx="3239102" cy="3637577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FE9DE93-80FF-1BA0-CDE4-6469D63D3E88}"/>
                  </a:ext>
                </a:extLst>
              </p:cNvPr>
              <p:cNvSpPr/>
              <p:nvPr/>
            </p:nvSpPr>
            <p:spPr>
              <a:xfrm>
                <a:off x="851288" y="2487334"/>
                <a:ext cx="2101582" cy="447818"/>
              </a:xfrm>
              <a:custGeom>
                <a:avLst/>
                <a:gdLst>
                  <a:gd name="connsiteX0" fmla="*/ 884587 w 1769083"/>
                  <a:gd name="connsiteY0" fmla="*/ 130207 h 376967"/>
                  <a:gd name="connsiteX1" fmla="*/ 232410 w 1769083"/>
                  <a:gd name="connsiteY1" fmla="*/ 0 h 376967"/>
                  <a:gd name="connsiteX2" fmla="*/ 0 w 1769083"/>
                  <a:gd name="connsiteY2" fmla="*/ 375190 h 376967"/>
                  <a:gd name="connsiteX3" fmla="*/ 1769078 w 1769083"/>
                  <a:gd name="connsiteY3" fmla="*/ 375190 h 376967"/>
                  <a:gd name="connsiteX4" fmla="*/ 1536668 w 1769083"/>
                  <a:gd name="connsiteY4" fmla="*/ 0 h 376967"/>
                  <a:gd name="connsiteX5" fmla="*/ 884492 w 1769083"/>
                  <a:gd name="connsiteY5" fmla="*/ 130207 h 37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9083" h="376967">
                    <a:moveTo>
                      <a:pt x="884587" y="130207"/>
                    </a:moveTo>
                    <a:lnTo>
                      <a:pt x="232410" y="0"/>
                    </a:lnTo>
                    <a:lnTo>
                      <a:pt x="0" y="375190"/>
                    </a:lnTo>
                    <a:cubicBezTo>
                      <a:pt x="0" y="375190"/>
                      <a:pt x="1772603" y="379190"/>
                      <a:pt x="1769078" y="375190"/>
                    </a:cubicBezTo>
                    <a:cubicBezTo>
                      <a:pt x="1765649" y="371189"/>
                      <a:pt x="1536668" y="0"/>
                      <a:pt x="1536668" y="0"/>
                    </a:cubicBezTo>
                    <a:lnTo>
                      <a:pt x="884492" y="13020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394054B-B0B9-7BB2-9010-37D96EDBDD9E}"/>
                  </a:ext>
                </a:extLst>
              </p:cNvPr>
              <p:cNvSpPr/>
              <p:nvPr/>
            </p:nvSpPr>
            <p:spPr>
              <a:xfrm>
                <a:off x="282574" y="2833405"/>
                <a:ext cx="3239102" cy="3291506"/>
              </a:xfrm>
              <a:prstGeom prst="roundRect">
                <a:avLst>
                  <a:gd name="adj" fmla="val 2816"/>
                </a:avLst>
              </a:prstGeom>
              <a:solidFill>
                <a:srgbClr val="FFFFFF"/>
              </a:solidFill>
              <a:ln w="9525" cap="flat">
                <a:noFill/>
                <a:prstDash val="solid"/>
                <a:miter/>
              </a:ln>
              <a:effectLst>
                <a:outerShdw blurRad="101600" sx="102000" sy="102000" algn="ctr" rotWithShape="0">
                  <a:prstClr val="black">
                    <a:alpha val="7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C78644A-96D6-CB0A-7711-A93872615182}"/>
                  </a:ext>
                </a:extLst>
              </p:cNvPr>
              <p:cNvSpPr/>
              <p:nvPr/>
            </p:nvSpPr>
            <p:spPr>
              <a:xfrm>
                <a:off x="1127379" y="2487334"/>
                <a:ext cx="1549506" cy="668616"/>
              </a:xfrm>
              <a:custGeom>
                <a:avLst/>
                <a:gdLst>
                  <a:gd name="connsiteX0" fmla="*/ 0 w 1304353"/>
                  <a:gd name="connsiteY0" fmla="*/ 0 h 562832"/>
                  <a:gd name="connsiteX1" fmla="*/ 1304354 w 1304353"/>
                  <a:gd name="connsiteY1" fmla="*/ 0 h 562832"/>
                  <a:gd name="connsiteX2" fmla="*/ 1304354 w 1304353"/>
                  <a:gd name="connsiteY2" fmla="*/ 296037 h 562832"/>
                  <a:gd name="connsiteX3" fmla="*/ 1037558 w 1304353"/>
                  <a:gd name="connsiteY3" fmla="*/ 562832 h 562832"/>
                  <a:gd name="connsiteX4" fmla="*/ 266795 w 1304353"/>
                  <a:gd name="connsiteY4" fmla="*/ 562832 h 562832"/>
                  <a:gd name="connsiteX5" fmla="*/ 0 w 1304353"/>
                  <a:gd name="connsiteY5" fmla="*/ 296037 h 562832"/>
                  <a:gd name="connsiteX6" fmla="*/ 0 w 1304353"/>
                  <a:gd name="connsiteY6" fmla="*/ 0 h 562832"/>
                  <a:gd name="connsiteX7" fmla="*/ 0 w 1304353"/>
                  <a:gd name="connsiteY7" fmla="*/ 0 h 5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353" h="562832">
                    <a:moveTo>
                      <a:pt x="0" y="0"/>
                    </a:moveTo>
                    <a:lnTo>
                      <a:pt x="1304354" y="0"/>
                    </a:lnTo>
                    <a:lnTo>
                      <a:pt x="1304354" y="296037"/>
                    </a:lnTo>
                    <a:cubicBezTo>
                      <a:pt x="1304354" y="443294"/>
                      <a:pt x="1184815" y="562832"/>
                      <a:pt x="1037558" y="562832"/>
                    </a:cubicBezTo>
                    <a:lnTo>
                      <a:pt x="266795" y="562832"/>
                    </a:lnTo>
                    <a:cubicBezTo>
                      <a:pt x="119539" y="562832"/>
                      <a:pt x="0" y="443294"/>
                      <a:pt x="0" y="296037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03CA866-24AF-C3EC-6E5B-F639B2B42313}"/>
                  </a:ext>
                </a:extLst>
              </p:cNvPr>
              <p:cNvSpPr/>
              <p:nvPr/>
            </p:nvSpPr>
            <p:spPr>
              <a:xfrm>
                <a:off x="1161325" y="2521280"/>
                <a:ext cx="1481502" cy="600725"/>
              </a:xfrm>
              <a:custGeom>
                <a:avLst/>
                <a:gdLst>
                  <a:gd name="connsiteX0" fmla="*/ 238220 w 1247108"/>
                  <a:gd name="connsiteY0" fmla="*/ 505682 h 505682"/>
                  <a:gd name="connsiteX1" fmla="*/ 1008888 w 1247108"/>
                  <a:gd name="connsiteY1" fmla="*/ 505682 h 505682"/>
                  <a:gd name="connsiteX2" fmla="*/ 1247108 w 1247108"/>
                  <a:gd name="connsiteY2" fmla="*/ 267462 h 505682"/>
                  <a:gd name="connsiteX3" fmla="*/ 1247108 w 1247108"/>
                  <a:gd name="connsiteY3" fmla="*/ 0 h 505682"/>
                  <a:gd name="connsiteX4" fmla="*/ 0 w 1247108"/>
                  <a:gd name="connsiteY4" fmla="*/ 0 h 505682"/>
                  <a:gd name="connsiteX5" fmla="*/ 0 w 1247108"/>
                  <a:gd name="connsiteY5" fmla="*/ 267462 h 505682"/>
                  <a:gd name="connsiteX6" fmla="*/ 238220 w 1247108"/>
                  <a:gd name="connsiteY6" fmla="*/ 505682 h 505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7108" h="505682">
                    <a:moveTo>
                      <a:pt x="238220" y="505682"/>
                    </a:moveTo>
                    <a:lnTo>
                      <a:pt x="1008888" y="505682"/>
                    </a:lnTo>
                    <a:cubicBezTo>
                      <a:pt x="1140238" y="505682"/>
                      <a:pt x="1247108" y="398812"/>
                      <a:pt x="1247108" y="267462"/>
                    </a:cubicBezTo>
                    <a:lnTo>
                      <a:pt x="1247108" y="0"/>
                    </a:lnTo>
                    <a:lnTo>
                      <a:pt x="0" y="0"/>
                    </a:lnTo>
                    <a:lnTo>
                      <a:pt x="0" y="267462"/>
                    </a:lnTo>
                    <a:cubicBezTo>
                      <a:pt x="0" y="398812"/>
                      <a:pt x="106870" y="505682"/>
                      <a:pt x="238220" y="505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350B0E0-623C-0868-811F-89CBACDDFC32}"/>
                  </a:ext>
                </a:extLst>
              </p:cNvPr>
              <p:cNvSpPr txBox="1"/>
              <p:nvPr/>
            </p:nvSpPr>
            <p:spPr>
              <a:xfrm>
                <a:off x="1221725" y="2590810"/>
                <a:ext cx="1360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Gold</a:t>
                </a:r>
                <a:endParaRPr lang="en-PK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991FA93-FCA2-A0F3-272E-B5DB15F8F2CD}"/>
                  </a:ext>
                </a:extLst>
              </p:cNvPr>
              <p:cNvSpPr txBox="1"/>
              <p:nvPr/>
            </p:nvSpPr>
            <p:spPr>
              <a:xfrm>
                <a:off x="381435" y="3320480"/>
                <a:ext cx="30413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Lorem ipsum dolor sit amet, consectetuer adipiscing elit. </a:t>
                </a:r>
                <a:endParaRPr lang="en-PK" sz="1200" dirty="0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B641787-F84D-F2AA-0025-E4A2501C0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777" y="3911466"/>
                <a:ext cx="3004696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AF36B5-9490-7BF9-19CC-92F57068D597}"/>
                  </a:ext>
                </a:extLst>
              </p:cNvPr>
              <p:cNvSpPr txBox="1"/>
              <p:nvPr/>
            </p:nvSpPr>
            <p:spPr>
              <a:xfrm>
                <a:off x="381435" y="4040787"/>
                <a:ext cx="30413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Lorem ipsum dolor sit amet, consectetuer adipiscing elit. </a:t>
                </a:r>
                <a:endParaRPr lang="en-PK" sz="1200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CA88919-F5F0-1BD2-847C-E5F383EDA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777" y="4631773"/>
                <a:ext cx="3004696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E43A8-DE69-DC47-BE49-838DDA80AA89}"/>
                  </a:ext>
                </a:extLst>
              </p:cNvPr>
              <p:cNvSpPr txBox="1"/>
              <p:nvPr/>
            </p:nvSpPr>
            <p:spPr>
              <a:xfrm>
                <a:off x="381435" y="4761094"/>
                <a:ext cx="30413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Lorem ipsum dolor sit amet, consectetuer adipiscing elit. </a:t>
                </a:r>
                <a:endParaRPr lang="en-PK" sz="1200" dirty="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A7345AD-CC58-AAD9-343A-83FA714E6D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777" y="5352080"/>
                <a:ext cx="3004696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FFFCD1B-67C3-BA69-D51F-FFDD1CEFA8D4}"/>
                  </a:ext>
                </a:extLst>
              </p:cNvPr>
              <p:cNvSpPr txBox="1"/>
              <p:nvPr/>
            </p:nvSpPr>
            <p:spPr>
              <a:xfrm>
                <a:off x="381435" y="5481400"/>
                <a:ext cx="30413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Lorem ipsum dolor sit amet, consectetuer adipiscing elit. </a:t>
                </a:r>
                <a:endParaRPr lang="en-PK" sz="1200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25594C9-59F0-5588-242A-28470F389780}"/>
                </a:ext>
              </a:extLst>
            </p:cNvPr>
            <p:cNvGrpSpPr/>
            <p:nvPr/>
          </p:nvGrpSpPr>
          <p:grpSpPr>
            <a:xfrm>
              <a:off x="8525686" y="2487334"/>
              <a:ext cx="3239102" cy="3637577"/>
              <a:chOff x="282574" y="2487334"/>
              <a:chExt cx="3239102" cy="3637577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E404082-D815-042A-BA55-BAD15622B2EB}"/>
                  </a:ext>
                </a:extLst>
              </p:cNvPr>
              <p:cNvSpPr/>
              <p:nvPr/>
            </p:nvSpPr>
            <p:spPr>
              <a:xfrm>
                <a:off x="851288" y="2487334"/>
                <a:ext cx="2101582" cy="447818"/>
              </a:xfrm>
              <a:custGeom>
                <a:avLst/>
                <a:gdLst>
                  <a:gd name="connsiteX0" fmla="*/ 884587 w 1769083"/>
                  <a:gd name="connsiteY0" fmla="*/ 130207 h 376967"/>
                  <a:gd name="connsiteX1" fmla="*/ 232410 w 1769083"/>
                  <a:gd name="connsiteY1" fmla="*/ 0 h 376967"/>
                  <a:gd name="connsiteX2" fmla="*/ 0 w 1769083"/>
                  <a:gd name="connsiteY2" fmla="*/ 375190 h 376967"/>
                  <a:gd name="connsiteX3" fmla="*/ 1769078 w 1769083"/>
                  <a:gd name="connsiteY3" fmla="*/ 375190 h 376967"/>
                  <a:gd name="connsiteX4" fmla="*/ 1536668 w 1769083"/>
                  <a:gd name="connsiteY4" fmla="*/ 0 h 376967"/>
                  <a:gd name="connsiteX5" fmla="*/ 884492 w 1769083"/>
                  <a:gd name="connsiteY5" fmla="*/ 130207 h 37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9083" h="376967">
                    <a:moveTo>
                      <a:pt x="884587" y="130207"/>
                    </a:moveTo>
                    <a:lnTo>
                      <a:pt x="232410" y="0"/>
                    </a:lnTo>
                    <a:lnTo>
                      <a:pt x="0" y="375190"/>
                    </a:lnTo>
                    <a:cubicBezTo>
                      <a:pt x="0" y="375190"/>
                      <a:pt x="1772603" y="379190"/>
                      <a:pt x="1769078" y="375190"/>
                    </a:cubicBezTo>
                    <a:cubicBezTo>
                      <a:pt x="1765649" y="371189"/>
                      <a:pt x="1536668" y="0"/>
                      <a:pt x="1536668" y="0"/>
                    </a:cubicBezTo>
                    <a:lnTo>
                      <a:pt x="884492" y="13020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C6C8C0E6-7110-4B27-33BD-94B733C6BA18}"/>
                  </a:ext>
                </a:extLst>
              </p:cNvPr>
              <p:cNvSpPr/>
              <p:nvPr/>
            </p:nvSpPr>
            <p:spPr>
              <a:xfrm>
                <a:off x="282574" y="2833405"/>
                <a:ext cx="3239102" cy="3291506"/>
              </a:xfrm>
              <a:prstGeom prst="roundRect">
                <a:avLst>
                  <a:gd name="adj" fmla="val 2816"/>
                </a:avLst>
              </a:prstGeom>
              <a:solidFill>
                <a:srgbClr val="FFFFFF"/>
              </a:solidFill>
              <a:ln w="9525" cap="flat">
                <a:noFill/>
                <a:prstDash val="solid"/>
                <a:miter/>
              </a:ln>
              <a:effectLst>
                <a:outerShdw blurRad="101600" sx="102000" sy="102000" algn="ctr" rotWithShape="0">
                  <a:prstClr val="black">
                    <a:alpha val="7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06FAE5F-9DDF-C9C4-0EA1-E822DCBE8C9E}"/>
                  </a:ext>
                </a:extLst>
              </p:cNvPr>
              <p:cNvSpPr/>
              <p:nvPr/>
            </p:nvSpPr>
            <p:spPr>
              <a:xfrm>
                <a:off x="1127379" y="2487334"/>
                <a:ext cx="1549506" cy="668616"/>
              </a:xfrm>
              <a:custGeom>
                <a:avLst/>
                <a:gdLst>
                  <a:gd name="connsiteX0" fmla="*/ 0 w 1304353"/>
                  <a:gd name="connsiteY0" fmla="*/ 0 h 562832"/>
                  <a:gd name="connsiteX1" fmla="*/ 1304354 w 1304353"/>
                  <a:gd name="connsiteY1" fmla="*/ 0 h 562832"/>
                  <a:gd name="connsiteX2" fmla="*/ 1304354 w 1304353"/>
                  <a:gd name="connsiteY2" fmla="*/ 296037 h 562832"/>
                  <a:gd name="connsiteX3" fmla="*/ 1037558 w 1304353"/>
                  <a:gd name="connsiteY3" fmla="*/ 562832 h 562832"/>
                  <a:gd name="connsiteX4" fmla="*/ 266795 w 1304353"/>
                  <a:gd name="connsiteY4" fmla="*/ 562832 h 562832"/>
                  <a:gd name="connsiteX5" fmla="*/ 0 w 1304353"/>
                  <a:gd name="connsiteY5" fmla="*/ 296037 h 562832"/>
                  <a:gd name="connsiteX6" fmla="*/ 0 w 1304353"/>
                  <a:gd name="connsiteY6" fmla="*/ 0 h 562832"/>
                  <a:gd name="connsiteX7" fmla="*/ 0 w 1304353"/>
                  <a:gd name="connsiteY7" fmla="*/ 0 h 5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353" h="562832">
                    <a:moveTo>
                      <a:pt x="0" y="0"/>
                    </a:moveTo>
                    <a:lnTo>
                      <a:pt x="1304354" y="0"/>
                    </a:lnTo>
                    <a:lnTo>
                      <a:pt x="1304354" y="296037"/>
                    </a:lnTo>
                    <a:cubicBezTo>
                      <a:pt x="1304354" y="443294"/>
                      <a:pt x="1184815" y="562832"/>
                      <a:pt x="1037558" y="562832"/>
                    </a:cubicBezTo>
                    <a:lnTo>
                      <a:pt x="266795" y="562832"/>
                    </a:lnTo>
                    <a:cubicBezTo>
                      <a:pt x="119539" y="562832"/>
                      <a:pt x="0" y="443294"/>
                      <a:pt x="0" y="296037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3CBF9E8-C23D-0D03-611F-0840A5CF0CB8}"/>
                  </a:ext>
                </a:extLst>
              </p:cNvPr>
              <p:cNvSpPr/>
              <p:nvPr/>
            </p:nvSpPr>
            <p:spPr>
              <a:xfrm>
                <a:off x="1161325" y="2521280"/>
                <a:ext cx="1481502" cy="600725"/>
              </a:xfrm>
              <a:custGeom>
                <a:avLst/>
                <a:gdLst>
                  <a:gd name="connsiteX0" fmla="*/ 238220 w 1247108"/>
                  <a:gd name="connsiteY0" fmla="*/ 505682 h 505682"/>
                  <a:gd name="connsiteX1" fmla="*/ 1008888 w 1247108"/>
                  <a:gd name="connsiteY1" fmla="*/ 505682 h 505682"/>
                  <a:gd name="connsiteX2" fmla="*/ 1247108 w 1247108"/>
                  <a:gd name="connsiteY2" fmla="*/ 267462 h 505682"/>
                  <a:gd name="connsiteX3" fmla="*/ 1247108 w 1247108"/>
                  <a:gd name="connsiteY3" fmla="*/ 0 h 505682"/>
                  <a:gd name="connsiteX4" fmla="*/ 0 w 1247108"/>
                  <a:gd name="connsiteY4" fmla="*/ 0 h 505682"/>
                  <a:gd name="connsiteX5" fmla="*/ 0 w 1247108"/>
                  <a:gd name="connsiteY5" fmla="*/ 267462 h 505682"/>
                  <a:gd name="connsiteX6" fmla="*/ 238220 w 1247108"/>
                  <a:gd name="connsiteY6" fmla="*/ 505682 h 505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7108" h="505682">
                    <a:moveTo>
                      <a:pt x="238220" y="505682"/>
                    </a:moveTo>
                    <a:lnTo>
                      <a:pt x="1008888" y="505682"/>
                    </a:lnTo>
                    <a:cubicBezTo>
                      <a:pt x="1140238" y="505682"/>
                      <a:pt x="1247108" y="398812"/>
                      <a:pt x="1247108" y="267462"/>
                    </a:cubicBezTo>
                    <a:lnTo>
                      <a:pt x="1247108" y="0"/>
                    </a:lnTo>
                    <a:lnTo>
                      <a:pt x="0" y="0"/>
                    </a:lnTo>
                    <a:lnTo>
                      <a:pt x="0" y="267462"/>
                    </a:lnTo>
                    <a:cubicBezTo>
                      <a:pt x="0" y="398812"/>
                      <a:pt x="106870" y="505682"/>
                      <a:pt x="238220" y="505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DCC50C-E4A6-5105-7B6F-95D21C9EB146}"/>
                  </a:ext>
                </a:extLst>
              </p:cNvPr>
              <p:cNvSpPr txBox="1"/>
              <p:nvPr/>
            </p:nvSpPr>
            <p:spPr>
              <a:xfrm>
                <a:off x="1221725" y="2590810"/>
                <a:ext cx="1360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Silver</a:t>
                </a:r>
                <a:endParaRPr lang="en-PK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39EE32-89C6-DDF4-9D78-E292438395D2}"/>
                  </a:ext>
                </a:extLst>
              </p:cNvPr>
              <p:cNvSpPr txBox="1"/>
              <p:nvPr/>
            </p:nvSpPr>
            <p:spPr>
              <a:xfrm>
                <a:off x="381435" y="3320480"/>
                <a:ext cx="30413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Lorem ipsum dolor sit amet, consectetuer adipiscing elit. </a:t>
                </a:r>
                <a:endParaRPr lang="en-PK" sz="1200" dirty="0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75FB7BD-8407-19C5-0163-7F3B91F27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777" y="3911466"/>
                <a:ext cx="3004696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33AD49-02F7-7899-6385-F3DF190D849E}"/>
                  </a:ext>
                </a:extLst>
              </p:cNvPr>
              <p:cNvSpPr txBox="1"/>
              <p:nvPr/>
            </p:nvSpPr>
            <p:spPr>
              <a:xfrm>
                <a:off x="381435" y="4040787"/>
                <a:ext cx="30413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Lorem ipsum dolor sit amet, consectetuer adipiscing elit. </a:t>
                </a:r>
                <a:endParaRPr lang="en-PK" sz="1200" dirty="0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0987F8B-5223-CED4-B334-C8EBD5125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777" y="4631773"/>
                <a:ext cx="3004696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E92654-27A8-C0F1-822E-DD8A4D66E75F}"/>
                  </a:ext>
                </a:extLst>
              </p:cNvPr>
              <p:cNvSpPr txBox="1"/>
              <p:nvPr/>
            </p:nvSpPr>
            <p:spPr>
              <a:xfrm>
                <a:off x="381435" y="4761094"/>
                <a:ext cx="30413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Lorem ipsum dolor sit amet, consectetuer adipiscing elit. </a:t>
                </a:r>
                <a:endParaRPr lang="en-PK" sz="1200" dirty="0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502A6D7-C454-109D-9751-110851D4D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777" y="5352080"/>
                <a:ext cx="3004696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88DEE5D-C42B-35CA-402D-813DC383E642}"/>
                  </a:ext>
                </a:extLst>
              </p:cNvPr>
              <p:cNvSpPr txBox="1"/>
              <p:nvPr/>
            </p:nvSpPr>
            <p:spPr>
              <a:xfrm>
                <a:off x="381435" y="5481400"/>
                <a:ext cx="30413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Lorem ipsum dolor sit amet, consectetuer adipiscing elit. </a:t>
                </a:r>
                <a:endParaRPr lang="en-PK" sz="1200" dirty="0"/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20E2548-B457-9667-8781-417B5B3BA5B0}"/>
              </a:ext>
            </a:extLst>
          </p:cNvPr>
          <p:cNvSpPr txBox="1"/>
          <p:nvPr/>
        </p:nvSpPr>
        <p:spPr>
          <a:xfrm>
            <a:off x="2666637" y="429099"/>
            <a:ext cx="6858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How You Can Help</a:t>
            </a:r>
            <a:endParaRPr lang="en-PK" sz="4800" dirty="0">
              <a:latin typeface="+mj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BE656F-D0F3-2926-6E05-614361ABEAAB}"/>
              </a:ext>
            </a:extLst>
          </p:cNvPr>
          <p:cNvSpPr/>
          <p:nvPr/>
        </p:nvSpPr>
        <p:spPr>
          <a:xfrm>
            <a:off x="11181411" y="6405798"/>
            <a:ext cx="1009504" cy="34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179DAF-6970-74C2-B2D0-132DF755D988}"/>
              </a:ext>
            </a:extLst>
          </p:cNvPr>
          <p:cNvSpPr txBox="1"/>
          <p:nvPr/>
        </p:nvSpPr>
        <p:spPr>
          <a:xfrm>
            <a:off x="11293253" y="6410031"/>
            <a:ext cx="785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6</a:t>
            </a:r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 - 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09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5526EC8-406A-5B45-E0D1-A3CEF2A6A3BD}"/>
              </a:ext>
            </a:extLst>
          </p:cNvPr>
          <p:cNvGrpSpPr/>
          <p:nvPr/>
        </p:nvGrpSpPr>
        <p:grpSpPr>
          <a:xfrm>
            <a:off x="521509" y="1419364"/>
            <a:ext cx="11148982" cy="646331"/>
            <a:chOff x="570922" y="1219990"/>
            <a:chExt cx="11148982" cy="64633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9AB0900-B122-44CD-DEB6-E0F3337BCA90}"/>
                </a:ext>
              </a:extLst>
            </p:cNvPr>
            <p:cNvGrpSpPr/>
            <p:nvPr/>
          </p:nvGrpSpPr>
          <p:grpSpPr>
            <a:xfrm>
              <a:off x="570922" y="1219990"/>
              <a:ext cx="3023073" cy="646331"/>
              <a:chOff x="453719" y="2062802"/>
              <a:chExt cx="3023073" cy="64633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D6B3CF2-F176-F408-7F84-0B078A306EB0}"/>
                  </a:ext>
                </a:extLst>
              </p:cNvPr>
              <p:cNvGrpSpPr/>
              <p:nvPr/>
            </p:nvGrpSpPr>
            <p:grpSpPr>
              <a:xfrm>
                <a:off x="453719" y="2145080"/>
                <a:ext cx="318457" cy="318457"/>
                <a:chOff x="7122281" y="2473873"/>
                <a:chExt cx="405304" cy="405304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D2ADF28-6AC4-503A-1E6D-3E305ADBC7F2}"/>
                    </a:ext>
                  </a:extLst>
                </p:cNvPr>
                <p:cNvSpPr/>
                <p:nvPr/>
              </p:nvSpPr>
              <p:spPr>
                <a:xfrm>
                  <a:off x="7122281" y="2473873"/>
                  <a:ext cx="405304" cy="40530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K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730C06A-89AF-433A-F570-9439174E5A8D}"/>
                    </a:ext>
                  </a:extLst>
                </p:cNvPr>
                <p:cNvGrpSpPr/>
                <p:nvPr/>
              </p:nvGrpSpPr>
              <p:grpSpPr>
                <a:xfrm rot="21355707">
                  <a:off x="7249421" y="2556210"/>
                  <a:ext cx="151024" cy="240630"/>
                  <a:chOff x="5719958" y="1927123"/>
                  <a:chExt cx="318892" cy="508102"/>
                </a:xfrm>
              </p:grpSpPr>
              <p:sp>
                <p:nvSpPr>
                  <p:cNvPr id="61" name="Isosceles Triangle 60">
                    <a:extLst>
                      <a:ext uri="{FF2B5EF4-FFF2-40B4-BE49-F238E27FC236}">
                        <a16:creationId xmlns:a16="http://schemas.microsoft.com/office/drawing/2014/main" id="{983EDE27-0EFA-8148-C2F4-2511EFD761D1}"/>
                      </a:ext>
                    </a:extLst>
                  </p:cNvPr>
                  <p:cNvSpPr/>
                  <p:nvPr/>
                </p:nvSpPr>
                <p:spPr>
                  <a:xfrm rot="11296936" flipH="1">
                    <a:off x="5719958" y="1927123"/>
                    <a:ext cx="79963" cy="347087"/>
                  </a:xfrm>
                  <a:prstGeom prst="triangle">
                    <a:avLst>
                      <a:gd name="adj" fmla="val 74822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1FC9A187-E98E-4DB0-4F5B-4D60A0A67D56}"/>
                      </a:ext>
                    </a:extLst>
                  </p:cNvPr>
                  <p:cNvSpPr/>
                  <p:nvPr/>
                </p:nvSpPr>
                <p:spPr>
                  <a:xfrm>
                    <a:off x="5768975" y="1939925"/>
                    <a:ext cx="269875" cy="495300"/>
                  </a:xfrm>
                  <a:custGeom>
                    <a:avLst/>
                    <a:gdLst>
                      <a:gd name="connsiteX0" fmla="*/ 85725 w 269875"/>
                      <a:gd name="connsiteY0" fmla="*/ 0 h 495300"/>
                      <a:gd name="connsiteX1" fmla="*/ 269875 w 269875"/>
                      <a:gd name="connsiteY1" fmla="*/ 12700 h 495300"/>
                      <a:gd name="connsiteX2" fmla="*/ 114300 w 269875"/>
                      <a:gd name="connsiteY2" fmla="*/ 263525 h 495300"/>
                      <a:gd name="connsiteX3" fmla="*/ 269875 w 269875"/>
                      <a:gd name="connsiteY3" fmla="*/ 266700 h 495300"/>
                      <a:gd name="connsiteX4" fmla="*/ 85725 w 269875"/>
                      <a:gd name="connsiteY4" fmla="*/ 495300 h 495300"/>
                      <a:gd name="connsiteX5" fmla="*/ 114300 w 269875"/>
                      <a:gd name="connsiteY5" fmla="*/ 361950 h 495300"/>
                      <a:gd name="connsiteX6" fmla="*/ 0 w 269875"/>
                      <a:gd name="connsiteY6" fmla="*/ 352425 h 495300"/>
                      <a:gd name="connsiteX7" fmla="*/ 85725 w 269875"/>
                      <a:gd name="connsiteY7" fmla="*/ 0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9875" h="495300">
                        <a:moveTo>
                          <a:pt x="85725" y="0"/>
                        </a:moveTo>
                        <a:lnTo>
                          <a:pt x="269875" y="12700"/>
                        </a:lnTo>
                        <a:lnTo>
                          <a:pt x="114300" y="263525"/>
                        </a:lnTo>
                        <a:lnTo>
                          <a:pt x="269875" y="266700"/>
                        </a:lnTo>
                        <a:lnTo>
                          <a:pt x="85725" y="495300"/>
                        </a:lnTo>
                        <a:lnTo>
                          <a:pt x="114300" y="361950"/>
                        </a:lnTo>
                        <a:lnTo>
                          <a:pt x="0" y="352425"/>
                        </a:lnTo>
                        <a:lnTo>
                          <a:pt x="85725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8FE1810-E73F-F20D-2D24-AFD3522DE25B}"/>
                  </a:ext>
                </a:extLst>
              </p:cNvPr>
              <p:cNvSpPr txBox="1"/>
              <p:nvPr/>
            </p:nvSpPr>
            <p:spPr>
              <a:xfrm>
                <a:off x="824572" y="2062802"/>
                <a:ext cx="26522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Financial Contributions: </a:t>
                </a:r>
                <a:r>
                  <a:rPr lang="en-US" sz="1200" dirty="0"/>
                  <a:t>Support operational costs and athlete scholarships.</a:t>
                </a:r>
                <a:endParaRPr lang="en-PK" sz="1200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FF247C0-C2B5-1FC7-340D-6AE19D2C3941}"/>
                </a:ext>
              </a:extLst>
            </p:cNvPr>
            <p:cNvGrpSpPr/>
            <p:nvPr/>
          </p:nvGrpSpPr>
          <p:grpSpPr>
            <a:xfrm>
              <a:off x="4633877" y="1219990"/>
              <a:ext cx="3023073" cy="461665"/>
              <a:chOff x="453719" y="2062802"/>
              <a:chExt cx="3023073" cy="461665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8302AED1-CA8C-0CBA-95CB-BD638B125AE2}"/>
                  </a:ext>
                </a:extLst>
              </p:cNvPr>
              <p:cNvGrpSpPr/>
              <p:nvPr/>
            </p:nvGrpSpPr>
            <p:grpSpPr>
              <a:xfrm>
                <a:off x="453719" y="2145080"/>
                <a:ext cx="318457" cy="318457"/>
                <a:chOff x="7122281" y="2473873"/>
                <a:chExt cx="405304" cy="405304"/>
              </a:xfrm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40E6B061-085F-90E6-EE3D-3BA8B01383B0}"/>
                    </a:ext>
                  </a:extLst>
                </p:cNvPr>
                <p:cNvSpPr/>
                <p:nvPr/>
              </p:nvSpPr>
              <p:spPr>
                <a:xfrm>
                  <a:off x="7122281" y="2473873"/>
                  <a:ext cx="405304" cy="40530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K"/>
                </a:p>
              </p:txBody>
            </p: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31D16268-2CB9-A111-38C1-D3FA002440FD}"/>
                    </a:ext>
                  </a:extLst>
                </p:cNvPr>
                <p:cNvGrpSpPr/>
                <p:nvPr/>
              </p:nvGrpSpPr>
              <p:grpSpPr>
                <a:xfrm rot="21355707">
                  <a:off x="7249421" y="2556210"/>
                  <a:ext cx="151024" cy="240630"/>
                  <a:chOff x="5719958" y="1927123"/>
                  <a:chExt cx="318892" cy="508102"/>
                </a:xfrm>
              </p:grpSpPr>
              <p:sp>
                <p:nvSpPr>
                  <p:cNvPr id="68" name="Isosceles Triangle 67">
                    <a:extLst>
                      <a:ext uri="{FF2B5EF4-FFF2-40B4-BE49-F238E27FC236}">
                        <a16:creationId xmlns:a16="http://schemas.microsoft.com/office/drawing/2014/main" id="{0A51F77C-0EC0-5C53-FFD0-E91CE79D458F}"/>
                      </a:ext>
                    </a:extLst>
                  </p:cNvPr>
                  <p:cNvSpPr/>
                  <p:nvPr/>
                </p:nvSpPr>
                <p:spPr>
                  <a:xfrm rot="11296936" flipH="1">
                    <a:off x="5719958" y="1927123"/>
                    <a:ext cx="79963" cy="347087"/>
                  </a:xfrm>
                  <a:prstGeom prst="triangle">
                    <a:avLst>
                      <a:gd name="adj" fmla="val 74822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38E2000-6898-36F6-FAC6-5EEC73DBFE82}"/>
                      </a:ext>
                    </a:extLst>
                  </p:cNvPr>
                  <p:cNvSpPr/>
                  <p:nvPr/>
                </p:nvSpPr>
                <p:spPr>
                  <a:xfrm>
                    <a:off x="5768975" y="1939925"/>
                    <a:ext cx="269875" cy="495300"/>
                  </a:xfrm>
                  <a:custGeom>
                    <a:avLst/>
                    <a:gdLst>
                      <a:gd name="connsiteX0" fmla="*/ 85725 w 269875"/>
                      <a:gd name="connsiteY0" fmla="*/ 0 h 495300"/>
                      <a:gd name="connsiteX1" fmla="*/ 269875 w 269875"/>
                      <a:gd name="connsiteY1" fmla="*/ 12700 h 495300"/>
                      <a:gd name="connsiteX2" fmla="*/ 114300 w 269875"/>
                      <a:gd name="connsiteY2" fmla="*/ 263525 h 495300"/>
                      <a:gd name="connsiteX3" fmla="*/ 269875 w 269875"/>
                      <a:gd name="connsiteY3" fmla="*/ 266700 h 495300"/>
                      <a:gd name="connsiteX4" fmla="*/ 85725 w 269875"/>
                      <a:gd name="connsiteY4" fmla="*/ 495300 h 495300"/>
                      <a:gd name="connsiteX5" fmla="*/ 114300 w 269875"/>
                      <a:gd name="connsiteY5" fmla="*/ 361950 h 495300"/>
                      <a:gd name="connsiteX6" fmla="*/ 0 w 269875"/>
                      <a:gd name="connsiteY6" fmla="*/ 352425 h 495300"/>
                      <a:gd name="connsiteX7" fmla="*/ 85725 w 269875"/>
                      <a:gd name="connsiteY7" fmla="*/ 0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9875" h="495300">
                        <a:moveTo>
                          <a:pt x="85725" y="0"/>
                        </a:moveTo>
                        <a:lnTo>
                          <a:pt x="269875" y="12700"/>
                        </a:lnTo>
                        <a:lnTo>
                          <a:pt x="114300" y="263525"/>
                        </a:lnTo>
                        <a:lnTo>
                          <a:pt x="269875" y="266700"/>
                        </a:lnTo>
                        <a:lnTo>
                          <a:pt x="85725" y="495300"/>
                        </a:lnTo>
                        <a:lnTo>
                          <a:pt x="114300" y="361950"/>
                        </a:lnTo>
                        <a:lnTo>
                          <a:pt x="0" y="352425"/>
                        </a:lnTo>
                        <a:lnTo>
                          <a:pt x="85725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903F4ED-A266-9135-2978-02312C8E0E2F}"/>
                  </a:ext>
                </a:extLst>
              </p:cNvPr>
              <p:cNvSpPr txBox="1"/>
              <p:nvPr/>
            </p:nvSpPr>
            <p:spPr>
              <a:xfrm>
                <a:off x="824572" y="2062802"/>
                <a:ext cx="26522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In-Kind Donations: </a:t>
                </a:r>
                <a:r>
                  <a:rPr lang="en-US" sz="1200" dirty="0"/>
                  <a:t>Provide equipment, food, or services.</a:t>
                </a:r>
                <a:endParaRPr lang="en-PK" sz="1200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27AC4E8-7DD0-1385-9AF6-BB3BFAFD5D05}"/>
                </a:ext>
              </a:extLst>
            </p:cNvPr>
            <p:cNvGrpSpPr/>
            <p:nvPr/>
          </p:nvGrpSpPr>
          <p:grpSpPr>
            <a:xfrm>
              <a:off x="8696831" y="1219990"/>
              <a:ext cx="3023073" cy="646331"/>
              <a:chOff x="453719" y="2062802"/>
              <a:chExt cx="3023073" cy="646331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FFC888E-5B7A-9342-D855-42621DBEBDDF}"/>
                  </a:ext>
                </a:extLst>
              </p:cNvPr>
              <p:cNvGrpSpPr/>
              <p:nvPr/>
            </p:nvGrpSpPr>
            <p:grpSpPr>
              <a:xfrm>
                <a:off x="453719" y="2145080"/>
                <a:ext cx="318457" cy="318457"/>
                <a:chOff x="7122281" y="2473873"/>
                <a:chExt cx="405304" cy="405304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527C9780-0E6B-CAB7-2CB4-06314569DA32}"/>
                    </a:ext>
                  </a:extLst>
                </p:cNvPr>
                <p:cNvSpPr/>
                <p:nvPr/>
              </p:nvSpPr>
              <p:spPr>
                <a:xfrm>
                  <a:off x="7122281" y="2473873"/>
                  <a:ext cx="405304" cy="40530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K"/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CBAC9F5B-DF9A-7F88-942B-F192B271EB45}"/>
                    </a:ext>
                  </a:extLst>
                </p:cNvPr>
                <p:cNvGrpSpPr/>
                <p:nvPr/>
              </p:nvGrpSpPr>
              <p:grpSpPr>
                <a:xfrm rot="21355707">
                  <a:off x="7249421" y="2556210"/>
                  <a:ext cx="151024" cy="240630"/>
                  <a:chOff x="5719958" y="1927123"/>
                  <a:chExt cx="318892" cy="508102"/>
                </a:xfrm>
              </p:grpSpPr>
              <p:sp>
                <p:nvSpPr>
                  <p:cNvPr id="75" name="Isosceles Triangle 74">
                    <a:extLst>
                      <a:ext uri="{FF2B5EF4-FFF2-40B4-BE49-F238E27FC236}">
                        <a16:creationId xmlns:a16="http://schemas.microsoft.com/office/drawing/2014/main" id="{B2F5DBFB-9CE9-7F61-F546-E076B1C76A18}"/>
                      </a:ext>
                    </a:extLst>
                  </p:cNvPr>
                  <p:cNvSpPr/>
                  <p:nvPr/>
                </p:nvSpPr>
                <p:spPr>
                  <a:xfrm rot="11296936" flipH="1">
                    <a:off x="5719958" y="1927123"/>
                    <a:ext cx="79963" cy="347087"/>
                  </a:xfrm>
                  <a:prstGeom prst="triangle">
                    <a:avLst>
                      <a:gd name="adj" fmla="val 74822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F3DEBC8F-7DF7-F470-004D-37801560DBBC}"/>
                      </a:ext>
                    </a:extLst>
                  </p:cNvPr>
                  <p:cNvSpPr/>
                  <p:nvPr/>
                </p:nvSpPr>
                <p:spPr>
                  <a:xfrm>
                    <a:off x="5768975" y="1939925"/>
                    <a:ext cx="269875" cy="495300"/>
                  </a:xfrm>
                  <a:custGeom>
                    <a:avLst/>
                    <a:gdLst>
                      <a:gd name="connsiteX0" fmla="*/ 85725 w 269875"/>
                      <a:gd name="connsiteY0" fmla="*/ 0 h 495300"/>
                      <a:gd name="connsiteX1" fmla="*/ 269875 w 269875"/>
                      <a:gd name="connsiteY1" fmla="*/ 12700 h 495300"/>
                      <a:gd name="connsiteX2" fmla="*/ 114300 w 269875"/>
                      <a:gd name="connsiteY2" fmla="*/ 263525 h 495300"/>
                      <a:gd name="connsiteX3" fmla="*/ 269875 w 269875"/>
                      <a:gd name="connsiteY3" fmla="*/ 266700 h 495300"/>
                      <a:gd name="connsiteX4" fmla="*/ 85725 w 269875"/>
                      <a:gd name="connsiteY4" fmla="*/ 495300 h 495300"/>
                      <a:gd name="connsiteX5" fmla="*/ 114300 w 269875"/>
                      <a:gd name="connsiteY5" fmla="*/ 361950 h 495300"/>
                      <a:gd name="connsiteX6" fmla="*/ 0 w 269875"/>
                      <a:gd name="connsiteY6" fmla="*/ 352425 h 495300"/>
                      <a:gd name="connsiteX7" fmla="*/ 85725 w 269875"/>
                      <a:gd name="connsiteY7" fmla="*/ 0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9875" h="495300">
                        <a:moveTo>
                          <a:pt x="85725" y="0"/>
                        </a:moveTo>
                        <a:lnTo>
                          <a:pt x="269875" y="12700"/>
                        </a:lnTo>
                        <a:lnTo>
                          <a:pt x="114300" y="263525"/>
                        </a:lnTo>
                        <a:lnTo>
                          <a:pt x="269875" y="266700"/>
                        </a:lnTo>
                        <a:lnTo>
                          <a:pt x="85725" y="495300"/>
                        </a:lnTo>
                        <a:lnTo>
                          <a:pt x="114300" y="361950"/>
                        </a:lnTo>
                        <a:lnTo>
                          <a:pt x="0" y="352425"/>
                        </a:lnTo>
                        <a:lnTo>
                          <a:pt x="85725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9D8C033-DF06-F35F-B2ED-8600E5166C3D}"/>
                  </a:ext>
                </a:extLst>
              </p:cNvPr>
              <p:cNvSpPr txBox="1"/>
              <p:nvPr/>
            </p:nvSpPr>
            <p:spPr>
              <a:xfrm>
                <a:off x="824572" y="2062802"/>
                <a:ext cx="26522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Volunteering: </a:t>
                </a:r>
                <a:r>
                  <a:rPr lang="en-US" sz="1200" dirty="0"/>
                  <a:t>Engage with families and attendees during the clinic.</a:t>
                </a:r>
                <a:endParaRPr lang="en-PK" sz="1200" dirty="0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AAF1363-3BCD-CF74-D779-22F6808370FF}"/>
              </a:ext>
            </a:extLst>
          </p:cNvPr>
          <p:cNvGrpSpPr/>
          <p:nvPr/>
        </p:nvGrpSpPr>
        <p:grpSpPr>
          <a:xfrm rot="1631824">
            <a:off x="8011101" y="183197"/>
            <a:ext cx="448416" cy="714477"/>
            <a:chOff x="5719958" y="1927123"/>
            <a:chExt cx="318892" cy="508102"/>
          </a:xfrm>
        </p:grpSpPr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4A3B609-50BF-7D73-C5E0-920DE73230A2}"/>
                </a:ext>
              </a:extLst>
            </p:cNvPr>
            <p:cNvSpPr/>
            <p:nvPr/>
          </p:nvSpPr>
          <p:spPr>
            <a:xfrm rot="11296936" flipH="1">
              <a:off x="5719958" y="1927123"/>
              <a:ext cx="79963" cy="347087"/>
            </a:xfrm>
            <a:prstGeom prst="triangle">
              <a:avLst>
                <a:gd name="adj" fmla="val 748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E3FFD75-3EBD-B002-60AE-CED294F6C021}"/>
                </a:ext>
              </a:extLst>
            </p:cNvPr>
            <p:cNvSpPr/>
            <p:nvPr/>
          </p:nvSpPr>
          <p:spPr>
            <a:xfrm>
              <a:off x="5768975" y="1939925"/>
              <a:ext cx="269875" cy="495300"/>
            </a:xfrm>
            <a:custGeom>
              <a:avLst/>
              <a:gdLst>
                <a:gd name="connsiteX0" fmla="*/ 85725 w 269875"/>
                <a:gd name="connsiteY0" fmla="*/ 0 h 495300"/>
                <a:gd name="connsiteX1" fmla="*/ 269875 w 269875"/>
                <a:gd name="connsiteY1" fmla="*/ 12700 h 495300"/>
                <a:gd name="connsiteX2" fmla="*/ 114300 w 269875"/>
                <a:gd name="connsiteY2" fmla="*/ 263525 h 495300"/>
                <a:gd name="connsiteX3" fmla="*/ 269875 w 269875"/>
                <a:gd name="connsiteY3" fmla="*/ 266700 h 495300"/>
                <a:gd name="connsiteX4" fmla="*/ 85725 w 269875"/>
                <a:gd name="connsiteY4" fmla="*/ 495300 h 495300"/>
                <a:gd name="connsiteX5" fmla="*/ 114300 w 269875"/>
                <a:gd name="connsiteY5" fmla="*/ 361950 h 495300"/>
                <a:gd name="connsiteX6" fmla="*/ 0 w 269875"/>
                <a:gd name="connsiteY6" fmla="*/ 352425 h 495300"/>
                <a:gd name="connsiteX7" fmla="*/ 85725 w 269875"/>
                <a:gd name="connsiteY7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5" h="495300">
                  <a:moveTo>
                    <a:pt x="85725" y="0"/>
                  </a:moveTo>
                  <a:lnTo>
                    <a:pt x="269875" y="12700"/>
                  </a:lnTo>
                  <a:lnTo>
                    <a:pt x="114300" y="263525"/>
                  </a:lnTo>
                  <a:lnTo>
                    <a:pt x="269875" y="266700"/>
                  </a:lnTo>
                  <a:lnTo>
                    <a:pt x="85725" y="495300"/>
                  </a:lnTo>
                  <a:lnTo>
                    <a:pt x="114300" y="361950"/>
                  </a:lnTo>
                  <a:lnTo>
                    <a:pt x="0" y="352425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75803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lowchart: Manual Input 57">
            <a:extLst>
              <a:ext uri="{FF2B5EF4-FFF2-40B4-BE49-F238E27FC236}">
                <a16:creationId xmlns:a16="http://schemas.microsoft.com/office/drawing/2014/main" id="{1D8C7ACE-D726-E109-08AB-96E961689B70}"/>
              </a:ext>
            </a:extLst>
          </p:cNvPr>
          <p:cNvSpPr/>
          <p:nvPr/>
        </p:nvSpPr>
        <p:spPr>
          <a:xfrm rot="5400000" flipV="1">
            <a:off x="6939139" y="1607461"/>
            <a:ext cx="6857997" cy="3643084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D555377-6CE9-E943-6E48-07CB13629B02}"/>
              </a:ext>
            </a:extLst>
          </p:cNvPr>
          <p:cNvSpPr/>
          <p:nvPr/>
        </p:nvSpPr>
        <p:spPr>
          <a:xfrm>
            <a:off x="6782686" y="1162483"/>
            <a:ext cx="4662017" cy="2121864"/>
          </a:xfrm>
          <a:custGeom>
            <a:avLst/>
            <a:gdLst>
              <a:gd name="connsiteX0" fmla="*/ 1181862 w 4662017"/>
              <a:gd name="connsiteY0" fmla="*/ 0 h 2121864"/>
              <a:gd name="connsiteX1" fmla="*/ 4556009 w 4662017"/>
              <a:gd name="connsiteY1" fmla="*/ 0 h 2121864"/>
              <a:gd name="connsiteX2" fmla="*/ 4662017 w 4662017"/>
              <a:gd name="connsiteY2" fmla="*/ 106008 h 2121864"/>
              <a:gd name="connsiteX3" fmla="*/ 4662017 w 4662017"/>
              <a:gd name="connsiteY3" fmla="*/ 2015856 h 2121864"/>
              <a:gd name="connsiteX4" fmla="*/ 4556009 w 4662017"/>
              <a:gd name="connsiteY4" fmla="*/ 2121864 h 2121864"/>
              <a:gd name="connsiteX5" fmla="*/ 106008 w 4662017"/>
              <a:gd name="connsiteY5" fmla="*/ 2121864 h 2121864"/>
              <a:gd name="connsiteX6" fmla="*/ 0 w 4662017"/>
              <a:gd name="connsiteY6" fmla="*/ 2015856 h 2121864"/>
              <a:gd name="connsiteX7" fmla="*/ 0 w 4662017"/>
              <a:gd name="connsiteY7" fmla="*/ 222721 h 2121864"/>
              <a:gd name="connsiteX8" fmla="*/ 32109 w 4662017"/>
              <a:gd name="connsiteY8" fmla="*/ 331066 h 2121864"/>
              <a:gd name="connsiteX9" fmla="*/ 164334 w 4662017"/>
              <a:gd name="connsiteY9" fmla="*/ 530186 h 2121864"/>
              <a:gd name="connsiteX10" fmla="*/ 1015583 w 4662017"/>
              <a:gd name="connsiteY10" fmla="*/ 530186 h 2121864"/>
              <a:gd name="connsiteX11" fmla="*/ 1191883 w 4662017"/>
              <a:gd name="connsiteY11" fmla="*/ 104561 h 212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2017" h="2121864">
                <a:moveTo>
                  <a:pt x="1181862" y="0"/>
                </a:moveTo>
                <a:lnTo>
                  <a:pt x="4556009" y="0"/>
                </a:lnTo>
                <a:cubicBezTo>
                  <a:pt x="4614556" y="0"/>
                  <a:pt x="4662017" y="47461"/>
                  <a:pt x="4662017" y="106008"/>
                </a:cubicBezTo>
                <a:lnTo>
                  <a:pt x="4662017" y="2015856"/>
                </a:lnTo>
                <a:cubicBezTo>
                  <a:pt x="4662017" y="2074403"/>
                  <a:pt x="4614556" y="2121864"/>
                  <a:pt x="4556009" y="2121864"/>
                </a:cubicBezTo>
                <a:lnTo>
                  <a:pt x="106008" y="2121864"/>
                </a:lnTo>
                <a:cubicBezTo>
                  <a:pt x="47461" y="2121864"/>
                  <a:pt x="0" y="2074403"/>
                  <a:pt x="0" y="2015856"/>
                </a:cubicBezTo>
                <a:lnTo>
                  <a:pt x="0" y="222721"/>
                </a:lnTo>
                <a:lnTo>
                  <a:pt x="32109" y="331066"/>
                </a:lnTo>
                <a:cubicBezTo>
                  <a:pt x="61493" y="403525"/>
                  <a:pt x="105568" y="471419"/>
                  <a:pt x="164334" y="530186"/>
                </a:cubicBezTo>
                <a:cubicBezTo>
                  <a:pt x="399400" y="765252"/>
                  <a:pt x="780517" y="765252"/>
                  <a:pt x="1015583" y="530186"/>
                </a:cubicBezTo>
                <a:cubicBezTo>
                  <a:pt x="1133116" y="412652"/>
                  <a:pt x="1191883" y="258606"/>
                  <a:pt x="1191883" y="104561"/>
                </a:cubicBezTo>
                <a:close/>
              </a:path>
            </a:pathLst>
          </a:custGeom>
          <a:solidFill>
            <a:srgbClr val="FFFFFF"/>
          </a:solidFill>
          <a:ln w="3763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PK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D4216A7-D5C5-3917-F566-8430057718C8}"/>
              </a:ext>
            </a:extLst>
          </p:cNvPr>
          <p:cNvSpPr/>
          <p:nvPr/>
        </p:nvSpPr>
        <p:spPr>
          <a:xfrm rot="18900000">
            <a:off x="6848597" y="742998"/>
            <a:ext cx="1048091" cy="1048092"/>
          </a:xfrm>
          <a:custGeom>
            <a:avLst/>
            <a:gdLst>
              <a:gd name="connsiteX0" fmla="*/ 1167181 w 1167180"/>
              <a:gd name="connsiteY0" fmla="*/ 583591 h 1167181"/>
              <a:gd name="connsiteX1" fmla="*/ 583590 w 1167180"/>
              <a:gd name="connsiteY1" fmla="*/ 1167181 h 1167181"/>
              <a:gd name="connsiteX2" fmla="*/ 0 w 1167180"/>
              <a:gd name="connsiteY2" fmla="*/ 583591 h 1167181"/>
              <a:gd name="connsiteX3" fmla="*/ 583590 w 1167180"/>
              <a:gd name="connsiteY3" fmla="*/ 0 h 1167181"/>
              <a:gd name="connsiteX4" fmla="*/ 1167181 w 1167180"/>
              <a:gd name="connsiteY4" fmla="*/ 583591 h 116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180" h="1167181">
                <a:moveTo>
                  <a:pt x="1167181" y="583591"/>
                </a:moveTo>
                <a:cubicBezTo>
                  <a:pt x="1167181" y="905899"/>
                  <a:pt x="905899" y="1167181"/>
                  <a:pt x="583590" y="1167181"/>
                </a:cubicBezTo>
                <a:cubicBezTo>
                  <a:pt x="261282" y="1167181"/>
                  <a:pt x="0" y="905899"/>
                  <a:pt x="0" y="583591"/>
                </a:cubicBezTo>
                <a:cubicBezTo>
                  <a:pt x="0" y="261282"/>
                  <a:pt x="261282" y="0"/>
                  <a:pt x="583590" y="0"/>
                </a:cubicBezTo>
                <a:cubicBezTo>
                  <a:pt x="905899" y="0"/>
                  <a:pt x="1167181" y="261282"/>
                  <a:pt x="1167181" y="58359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>
              <a:solidFill>
                <a:schemeClr val="lt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6FC919-052E-9284-8422-F4BEBC66D277}"/>
              </a:ext>
            </a:extLst>
          </p:cNvPr>
          <p:cNvSpPr/>
          <p:nvPr/>
        </p:nvSpPr>
        <p:spPr>
          <a:xfrm>
            <a:off x="6905792" y="800194"/>
            <a:ext cx="933700" cy="9337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3148B28-79A4-00F4-ADC4-589C7199EC1D}"/>
              </a:ext>
            </a:extLst>
          </p:cNvPr>
          <p:cNvSpPr txBox="1"/>
          <p:nvPr/>
        </p:nvSpPr>
        <p:spPr>
          <a:xfrm>
            <a:off x="8122800" y="1258923"/>
            <a:ext cx="322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Lorem Ipsum</a:t>
            </a:r>
            <a:endParaRPr lang="en-PK" sz="2000" dirty="0"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CF28B4-CDC5-45A0-6A58-7ED5CC513C76}"/>
              </a:ext>
            </a:extLst>
          </p:cNvPr>
          <p:cNvSpPr txBox="1"/>
          <p:nvPr/>
        </p:nvSpPr>
        <p:spPr>
          <a:xfrm>
            <a:off x="6972801" y="2304968"/>
            <a:ext cx="4426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Lorem ipsum dolor sit amet, consectetuer adipiscing elit. Maecenas porttitor congue massa. Fusce posuere, magna sed pulvinar ultricies, purus lectus </a:t>
            </a:r>
            <a:r>
              <a:rPr lang="en-US" sz="1300" dirty="0" err="1"/>
              <a:t>malesuada</a:t>
            </a:r>
            <a:r>
              <a:rPr lang="en-US" sz="1300" dirty="0"/>
              <a:t> libero.”</a:t>
            </a: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619FEDF1-D607-CB63-FC60-950513607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046598" y="1931399"/>
            <a:ext cx="440325" cy="440325"/>
          </a:xfrm>
          <a:prstGeom prst="rect">
            <a:avLst/>
          </a:pr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3A7781F-2085-B941-1B30-7FD076F280B4}"/>
              </a:ext>
            </a:extLst>
          </p:cNvPr>
          <p:cNvSpPr/>
          <p:nvPr/>
        </p:nvSpPr>
        <p:spPr>
          <a:xfrm>
            <a:off x="6782686" y="4086574"/>
            <a:ext cx="4662017" cy="2121864"/>
          </a:xfrm>
          <a:custGeom>
            <a:avLst/>
            <a:gdLst>
              <a:gd name="connsiteX0" fmla="*/ 1181862 w 4662017"/>
              <a:gd name="connsiteY0" fmla="*/ 0 h 2121864"/>
              <a:gd name="connsiteX1" fmla="*/ 4556009 w 4662017"/>
              <a:gd name="connsiteY1" fmla="*/ 0 h 2121864"/>
              <a:gd name="connsiteX2" fmla="*/ 4662017 w 4662017"/>
              <a:gd name="connsiteY2" fmla="*/ 106008 h 2121864"/>
              <a:gd name="connsiteX3" fmla="*/ 4662017 w 4662017"/>
              <a:gd name="connsiteY3" fmla="*/ 2015856 h 2121864"/>
              <a:gd name="connsiteX4" fmla="*/ 4556009 w 4662017"/>
              <a:gd name="connsiteY4" fmla="*/ 2121864 h 2121864"/>
              <a:gd name="connsiteX5" fmla="*/ 106008 w 4662017"/>
              <a:gd name="connsiteY5" fmla="*/ 2121864 h 2121864"/>
              <a:gd name="connsiteX6" fmla="*/ 0 w 4662017"/>
              <a:gd name="connsiteY6" fmla="*/ 2015856 h 2121864"/>
              <a:gd name="connsiteX7" fmla="*/ 0 w 4662017"/>
              <a:gd name="connsiteY7" fmla="*/ 222721 h 2121864"/>
              <a:gd name="connsiteX8" fmla="*/ 32109 w 4662017"/>
              <a:gd name="connsiteY8" fmla="*/ 331066 h 2121864"/>
              <a:gd name="connsiteX9" fmla="*/ 164334 w 4662017"/>
              <a:gd name="connsiteY9" fmla="*/ 530186 h 2121864"/>
              <a:gd name="connsiteX10" fmla="*/ 1015583 w 4662017"/>
              <a:gd name="connsiteY10" fmla="*/ 530186 h 2121864"/>
              <a:gd name="connsiteX11" fmla="*/ 1191883 w 4662017"/>
              <a:gd name="connsiteY11" fmla="*/ 104561 h 212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2017" h="2121864">
                <a:moveTo>
                  <a:pt x="1181862" y="0"/>
                </a:moveTo>
                <a:lnTo>
                  <a:pt x="4556009" y="0"/>
                </a:lnTo>
                <a:cubicBezTo>
                  <a:pt x="4614556" y="0"/>
                  <a:pt x="4662017" y="47461"/>
                  <a:pt x="4662017" y="106008"/>
                </a:cubicBezTo>
                <a:lnTo>
                  <a:pt x="4662017" y="2015856"/>
                </a:lnTo>
                <a:cubicBezTo>
                  <a:pt x="4662017" y="2074403"/>
                  <a:pt x="4614556" y="2121864"/>
                  <a:pt x="4556009" y="2121864"/>
                </a:cubicBezTo>
                <a:lnTo>
                  <a:pt x="106008" y="2121864"/>
                </a:lnTo>
                <a:cubicBezTo>
                  <a:pt x="47461" y="2121864"/>
                  <a:pt x="0" y="2074403"/>
                  <a:pt x="0" y="2015856"/>
                </a:cubicBezTo>
                <a:lnTo>
                  <a:pt x="0" y="222721"/>
                </a:lnTo>
                <a:lnTo>
                  <a:pt x="32109" y="331066"/>
                </a:lnTo>
                <a:cubicBezTo>
                  <a:pt x="61493" y="403525"/>
                  <a:pt x="105568" y="471419"/>
                  <a:pt x="164334" y="530186"/>
                </a:cubicBezTo>
                <a:cubicBezTo>
                  <a:pt x="399400" y="765252"/>
                  <a:pt x="780517" y="765252"/>
                  <a:pt x="1015583" y="530186"/>
                </a:cubicBezTo>
                <a:cubicBezTo>
                  <a:pt x="1133116" y="412652"/>
                  <a:pt x="1191883" y="258606"/>
                  <a:pt x="1191883" y="104561"/>
                </a:cubicBezTo>
                <a:close/>
              </a:path>
            </a:pathLst>
          </a:custGeom>
          <a:solidFill>
            <a:srgbClr val="FFFFFF"/>
          </a:solidFill>
          <a:ln w="3763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PK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520E6AC-3347-731F-26B3-CF6B2E5278B8}"/>
              </a:ext>
            </a:extLst>
          </p:cNvPr>
          <p:cNvSpPr/>
          <p:nvPr/>
        </p:nvSpPr>
        <p:spPr>
          <a:xfrm rot="18900000">
            <a:off x="6848597" y="3667089"/>
            <a:ext cx="1048091" cy="1048092"/>
          </a:xfrm>
          <a:custGeom>
            <a:avLst/>
            <a:gdLst>
              <a:gd name="connsiteX0" fmla="*/ 1167181 w 1167180"/>
              <a:gd name="connsiteY0" fmla="*/ 583591 h 1167181"/>
              <a:gd name="connsiteX1" fmla="*/ 583590 w 1167180"/>
              <a:gd name="connsiteY1" fmla="*/ 1167181 h 1167181"/>
              <a:gd name="connsiteX2" fmla="*/ 0 w 1167180"/>
              <a:gd name="connsiteY2" fmla="*/ 583591 h 1167181"/>
              <a:gd name="connsiteX3" fmla="*/ 583590 w 1167180"/>
              <a:gd name="connsiteY3" fmla="*/ 0 h 1167181"/>
              <a:gd name="connsiteX4" fmla="*/ 1167181 w 1167180"/>
              <a:gd name="connsiteY4" fmla="*/ 583591 h 116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180" h="1167181">
                <a:moveTo>
                  <a:pt x="1167181" y="583591"/>
                </a:moveTo>
                <a:cubicBezTo>
                  <a:pt x="1167181" y="905899"/>
                  <a:pt x="905899" y="1167181"/>
                  <a:pt x="583590" y="1167181"/>
                </a:cubicBezTo>
                <a:cubicBezTo>
                  <a:pt x="261282" y="1167181"/>
                  <a:pt x="0" y="905899"/>
                  <a:pt x="0" y="583591"/>
                </a:cubicBezTo>
                <a:cubicBezTo>
                  <a:pt x="0" y="261282"/>
                  <a:pt x="261282" y="0"/>
                  <a:pt x="583590" y="0"/>
                </a:cubicBezTo>
                <a:cubicBezTo>
                  <a:pt x="905899" y="0"/>
                  <a:pt x="1167181" y="261282"/>
                  <a:pt x="1167181" y="58359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>
              <a:solidFill>
                <a:schemeClr val="lt1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05CEC88-37D5-B3C3-E29E-18FF35D51D2E}"/>
              </a:ext>
            </a:extLst>
          </p:cNvPr>
          <p:cNvSpPr/>
          <p:nvPr/>
        </p:nvSpPr>
        <p:spPr>
          <a:xfrm>
            <a:off x="6905792" y="3724285"/>
            <a:ext cx="933700" cy="9337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7DD4CC8-6D22-365C-9DA4-FCEEBCC85E8A}"/>
              </a:ext>
            </a:extLst>
          </p:cNvPr>
          <p:cNvSpPr txBox="1"/>
          <p:nvPr/>
        </p:nvSpPr>
        <p:spPr>
          <a:xfrm>
            <a:off x="8122800" y="4183014"/>
            <a:ext cx="322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Lorem Ipsum</a:t>
            </a:r>
            <a:endParaRPr lang="en-PK" sz="2000" dirty="0"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20CA5E1-6A71-C138-2E1A-4E79C57A533E}"/>
              </a:ext>
            </a:extLst>
          </p:cNvPr>
          <p:cNvSpPr txBox="1"/>
          <p:nvPr/>
        </p:nvSpPr>
        <p:spPr>
          <a:xfrm>
            <a:off x="6972801" y="5229059"/>
            <a:ext cx="4426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Lorem ipsum dolor sit amet, consectetuer adipiscing elit. Maecenas porttitor congue massa. Fusce posuere, magna sed pulvinar ultricies, purus lectus </a:t>
            </a:r>
            <a:r>
              <a:rPr lang="en-US" sz="1300" dirty="0" err="1"/>
              <a:t>malesuada</a:t>
            </a:r>
            <a:r>
              <a:rPr lang="en-US" sz="1300" dirty="0"/>
              <a:t> libero.”</a:t>
            </a: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AC88A0EC-E020-8084-8061-98D89B8AB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046598" y="4855490"/>
            <a:ext cx="440325" cy="440325"/>
          </a:xfrm>
          <a:prstGeom prst="rect">
            <a:avLst/>
          </a:prstGeom>
        </p:spPr>
      </p:pic>
      <p:pic>
        <p:nvPicPr>
          <p:cNvPr id="97" name="Picture Placeholder 96">
            <a:extLst>
              <a:ext uri="{FF2B5EF4-FFF2-40B4-BE49-F238E27FC236}">
                <a16:creationId xmlns:a16="http://schemas.microsoft.com/office/drawing/2014/main" id="{59EE2A83-A84D-AB98-80E6-A31B44CD49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>
          <a:xfrm>
            <a:off x="6905625" y="3724275"/>
            <a:ext cx="933450" cy="933450"/>
          </a:xfrm>
        </p:spPr>
      </p:pic>
      <p:pic>
        <p:nvPicPr>
          <p:cNvPr id="95" name="Picture Placeholder 94">
            <a:extLst>
              <a:ext uri="{FF2B5EF4-FFF2-40B4-BE49-F238E27FC236}">
                <a16:creationId xmlns:a16="http://schemas.microsoft.com/office/drawing/2014/main" id="{E4989CBD-66F1-AACD-A2C4-B24357281B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0" b="16650"/>
          <a:stretch/>
        </p:blipFill>
        <p:spPr>
          <a:xfrm>
            <a:off x="6905625" y="800100"/>
            <a:ext cx="933450" cy="933450"/>
          </a:xfr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5D99D46A-6AE6-B021-5918-39017A618842}"/>
              </a:ext>
            </a:extLst>
          </p:cNvPr>
          <p:cNvGrpSpPr/>
          <p:nvPr/>
        </p:nvGrpSpPr>
        <p:grpSpPr>
          <a:xfrm>
            <a:off x="325845" y="592301"/>
            <a:ext cx="5624631" cy="5546198"/>
            <a:chOff x="325845" y="714840"/>
            <a:chExt cx="5624631" cy="554619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7ADF87-54AD-3F25-F8AB-CD2283785D85}"/>
                </a:ext>
              </a:extLst>
            </p:cNvPr>
            <p:cNvGrpSpPr/>
            <p:nvPr/>
          </p:nvGrpSpPr>
          <p:grpSpPr>
            <a:xfrm rot="1631824">
              <a:off x="3406073" y="714840"/>
              <a:ext cx="448416" cy="714477"/>
              <a:chOff x="5719958" y="1927123"/>
              <a:chExt cx="318892" cy="508102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8954BDB2-CDB9-89C8-CB75-2A7D1B20ABA6}"/>
                  </a:ext>
                </a:extLst>
              </p:cNvPr>
              <p:cNvSpPr/>
              <p:nvPr/>
            </p:nvSpPr>
            <p:spPr>
              <a:xfrm rot="11296936" flipH="1">
                <a:off x="5719958" y="1927123"/>
                <a:ext cx="79963" cy="347087"/>
              </a:xfrm>
              <a:prstGeom prst="triangle">
                <a:avLst>
                  <a:gd name="adj" fmla="val 7482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C8800E4-4521-37C7-817B-614323C80C18}"/>
                  </a:ext>
                </a:extLst>
              </p:cNvPr>
              <p:cNvSpPr/>
              <p:nvPr/>
            </p:nvSpPr>
            <p:spPr>
              <a:xfrm>
                <a:off x="5768975" y="1939925"/>
                <a:ext cx="269875" cy="495300"/>
              </a:xfrm>
              <a:custGeom>
                <a:avLst/>
                <a:gdLst>
                  <a:gd name="connsiteX0" fmla="*/ 85725 w 269875"/>
                  <a:gd name="connsiteY0" fmla="*/ 0 h 495300"/>
                  <a:gd name="connsiteX1" fmla="*/ 269875 w 269875"/>
                  <a:gd name="connsiteY1" fmla="*/ 12700 h 495300"/>
                  <a:gd name="connsiteX2" fmla="*/ 114300 w 269875"/>
                  <a:gd name="connsiteY2" fmla="*/ 263525 h 495300"/>
                  <a:gd name="connsiteX3" fmla="*/ 269875 w 269875"/>
                  <a:gd name="connsiteY3" fmla="*/ 266700 h 495300"/>
                  <a:gd name="connsiteX4" fmla="*/ 85725 w 269875"/>
                  <a:gd name="connsiteY4" fmla="*/ 495300 h 495300"/>
                  <a:gd name="connsiteX5" fmla="*/ 114300 w 269875"/>
                  <a:gd name="connsiteY5" fmla="*/ 361950 h 495300"/>
                  <a:gd name="connsiteX6" fmla="*/ 0 w 269875"/>
                  <a:gd name="connsiteY6" fmla="*/ 352425 h 495300"/>
                  <a:gd name="connsiteX7" fmla="*/ 85725 w 269875"/>
                  <a:gd name="connsiteY7" fmla="*/ 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875" h="495300">
                    <a:moveTo>
                      <a:pt x="85725" y="0"/>
                    </a:moveTo>
                    <a:lnTo>
                      <a:pt x="269875" y="12700"/>
                    </a:lnTo>
                    <a:lnTo>
                      <a:pt x="114300" y="263525"/>
                    </a:lnTo>
                    <a:lnTo>
                      <a:pt x="269875" y="266700"/>
                    </a:lnTo>
                    <a:lnTo>
                      <a:pt x="85725" y="495300"/>
                    </a:lnTo>
                    <a:lnTo>
                      <a:pt x="114300" y="361950"/>
                    </a:lnTo>
                    <a:lnTo>
                      <a:pt x="0" y="352425"/>
                    </a:lnTo>
                    <a:lnTo>
                      <a:pt x="8572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23419A2-2C35-EC00-2165-560291352326}"/>
                </a:ext>
              </a:extLst>
            </p:cNvPr>
            <p:cNvGrpSpPr/>
            <p:nvPr/>
          </p:nvGrpSpPr>
          <p:grpSpPr>
            <a:xfrm rot="5786580">
              <a:off x="3579092" y="1473937"/>
              <a:ext cx="258891" cy="412500"/>
              <a:chOff x="5719958" y="1927123"/>
              <a:chExt cx="318892" cy="508102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47F9F5C2-3328-6C87-E3D5-CFBA297EFBBE}"/>
                  </a:ext>
                </a:extLst>
              </p:cNvPr>
              <p:cNvSpPr/>
              <p:nvPr/>
            </p:nvSpPr>
            <p:spPr>
              <a:xfrm rot="11296936" flipH="1">
                <a:off x="5719958" y="1927123"/>
                <a:ext cx="79963" cy="347087"/>
              </a:xfrm>
              <a:prstGeom prst="triangle">
                <a:avLst>
                  <a:gd name="adj" fmla="val 7482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CB1DA86-53D2-F94A-3A79-153B7A15B4E8}"/>
                  </a:ext>
                </a:extLst>
              </p:cNvPr>
              <p:cNvSpPr/>
              <p:nvPr/>
            </p:nvSpPr>
            <p:spPr>
              <a:xfrm>
                <a:off x="5768975" y="1939925"/>
                <a:ext cx="269875" cy="495300"/>
              </a:xfrm>
              <a:custGeom>
                <a:avLst/>
                <a:gdLst>
                  <a:gd name="connsiteX0" fmla="*/ 85725 w 269875"/>
                  <a:gd name="connsiteY0" fmla="*/ 0 h 495300"/>
                  <a:gd name="connsiteX1" fmla="*/ 269875 w 269875"/>
                  <a:gd name="connsiteY1" fmla="*/ 12700 h 495300"/>
                  <a:gd name="connsiteX2" fmla="*/ 114300 w 269875"/>
                  <a:gd name="connsiteY2" fmla="*/ 263525 h 495300"/>
                  <a:gd name="connsiteX3" fmla="*/ 269875 w 269875"/>
                  <a:gd name="connsiteY3" fmla="*/ 266700 h 495300"/>
                  <a:gd name="connsiteX4" fmla="*/ 85725 w 269875"/>
                  <a:gd name="connsiteY4" fmla="*/ 495300 h 495300"/>
                  <a:gd name="connsiteX5" fmla="*/ 114300 w 269875"/>
                  <a:gd name="connsiteY5" fmla="*/ 361950 h 495300"/>
                  <a:gd name="connsiteX6" fmla="*/ 0 w 269875"/>
                  <a:gd name="connsiteY6" fmla="*/ 352425 h 495300"/>
                  <a:gd name="connsiteX7" fmla="*/ 85725 w 269875"/>
                  <a:gd name="connsiteY7" fmla="*/ 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875" h="495300">
                    <a:moveTo>
                      <a:pt x="85725" y="0"/>
                    </a:moveTo>
                    <a:lnTo>
                      <a:pt x="269875" y="12700"/>
                    </a:lnTo>
                    <a:lnTo>
                      <a:pt x="114300" y="263525"/>
                    </a:lnTo>
                    <a:lnTo>
                      <a:pt x="269875" y="266700"/>
                    </a:lnTo>
                    <a:lnTo>
                      <a:pt x="85725" y="495300"/>
                    </a:lnTo>
                    <a:lnTo>
                      <a:pt x="114300" y="361950"/>
                    </a:lnTo>
                    <a:lnTo>
                      <a:pt x="0" y="352425"/>
                    </a:lnTo>
                    <a:lnTo>
                      <a:pt x="8572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78A9DE-272E-4368-3BBB-0C0B429028B4}"/>
                </a:ext>
              </a:extLst>
            </p:cNvPr>
            <p:cNvSpPr txBox="1"/>
            <p:nvPr/>
          </p:nvSpPr>
          <p:spPr>
            <a:xfrm>
              <a:off x="325845" y="1148778"/>
              <a:ext cx="481597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>
                  <a:latin typeface="+mj-lt"/>
                </a:rPr>
                <a:t>Impact So Far</a:t>
              </a:r>
              <a:endParaRPr lang="en-PK" sz="4800" dirty="0">
                <a:latin typeface="+mj-lt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02A5A7C-346A-BB29-CE73-CB2A7384677C}"/>
                </a:ext>
              </a:extLst>
            </p:cNvPr>
            <p:cNvGrpSpPr/>
            <p:nvPr/>
          </p:nvGrpSpPr>
          <p:grpSpPr>
            <a:xfrm>
              <a:off x="344893" y="2257281"/>
              <a:ext cx="5605583" cy="1014436"/>
              <a:chOff x="490417" y="2692548"/>
              <a:chExt cx="5605583" cy="101443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374BAE-5218-9421-055E-B1848E68EB5D}"/>
                  </a:ext>
                </a:extLst>
              </p:cNvPr>
              <p:cNvSpPr txBox="1"/>
              <p:nvPr/>
            </p:nvSpPr>
            <p:spPr>
              <a:xfrm>
                <a:off x="490417" y="3306874"/>
                <a:ext cx="56055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Highlights from past clinics:</a:t>
                </a:r>
                <a:endParaRPr lang="en-PK" sz="2000" dirty="0">
                  <a:latin typeface="+mj-lt"/>
                </a:endParaRPr>
              </a:p>
            </p:txBody>
          </p: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0331C2E8-B9A3-ED83-59B4-56A6A84C9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6144" y="2692548"/>
                <a:ext cx="614326" cy="614326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A0D464-2B05-28C5-EB79-22DB28E34527}"/>
                </a:ext>
              </a:extLst>
            </p:cNvPr>
            <p:cNvGrpSpPr/>
            <p:nvPr/>
          </p:nvGrpSpPr>
          <p:grpSpPr>
            <a:xfrm>
              <a:off x="453719" y="3649399"/>
              <a:ext cx="5089831" cy="318457"/>
              <a:chOff x="453719" y="2145080"/>
              <a:chExt cx="5089831" cy="31845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388E315-4573-E2CD-4DF6-78E4C5EEB941}"/>
                  </a:ext>
                </a:extLst>
              </p:cNvPr>
              <p:cNvGrpSpPr/>
              <p:nvPr/>
            </p:nvGrpSpPr>
            <p:grpSpPr>
              <a:xfrm>
                <a:off x="453719" y="2145080"/>
                <a:ext cx="318457" cy="318457"/>
                <a:chOff x="7122281" y="2473873"/>
                <a:chExt cx="405304" cy="405304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856BAB7-341D-BAAE-40B4-10587E747E4B}"/>
                    </a:ext>
                  </a:extLst>
                </p:cNvPr>
                <p:cNvSpPr/>
                <p:nvPr/>
              </p:nvSpPr>
              <p:spPr>
                <a:xfrm>
                  <a:off x="7122281" y="2473873"/>
                  <a:ext cx="405304" cy="40530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K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D5287989-B8E5-967E-F3AD-4AC957C18654}"/>
                    </a:ext>
                  </a:extLst>
                </p:cNvPr>
                <p:cNvGrpSpPr/>
                <p:nvPr/>
              </p:nvGrpSpPr>
              <p:grpSpPr>
                <a:xfrm rot="21355707">
                  <a:off x="7249421" y="2556210"/>
                  <a:ext cx="151024" cy="240630"/>
                  <a:chOff x="5719958" y="1927123"/>
                  <a:chExt cx="318892" cy="508102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97CCA4F5-C5B0-1647-F37B-F3E064B8551A}"/>
                      </a:ext>
                    </a:extLst>
                  </p:cNvPr>
                  <p:cNvSpPr/>
                  <p:nvPr/>
                </p:nvSpPr>
                <p:spPr>
                  <a:xfrm rot="11296936" flipH="1">
                    <a:off x="5719958" y="1927123"/>
                    <a:ext cx="79963" cy="347087"/>
                  </a:xfrm>
                  <a:prstGeom prst="triangle">
                    <a:avLst>
                      <a:gd name="adj" fmla="val 74822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78F22782-10C8-5010-CA4B-5BCACAB7F7AA}"/>
                      </a:ext>
                    </a:extLst>
                  </p:cNvPr>
                  <p:cNvSpPr/>
                  <p:nvPr/>
                </p:nvSpPr>
                <p:spPr>
                  <a:xfrm>
                    <a:off x="5768975" y="1939925"/>
                    <a:ext cx="269875" cy="495300"/>
                  </a:xfrm>
                  <a:custGeom>
                    <a:avLst/>
                    <a:gdLst>
                      <a:gd name="connsiteX0" fmla="*/ 85725 w 269875"/>
                      <a:gd name="connsiteY0" fmla="*/ 0 h 495300"/>
                      <a:gd name="connsiteX1" fmla="*/ 269875 w 269875"/>
                      <a:gd name="connsiteY1" fmla="*/ 12700 h 495300"/>
                      <a:gd name="connsiteX2" fmla="*/ 114300 w 269875"/>
                      <a:gd name="connsiteY2" fmla="*/ 263525 h 495300"/>
                      <a:gd name="connsiteX3" fmla="*/ 269875 w 269875"/>
                      <a:gd name="connsiteY3" fmla="*/ 266700 h 495300"/>
                      <a:gd name="connsiteX4" fmla="*/ 85725 w 269875"/>
                      <a:gd name="connsiteY4" fmla="*/ 495300 h 495300"/>
                      <a:gd name="connsiteX5" fmla="*/ 114300 w 269875"/>
                      <a:gd name="connsiteY5" fmla="*/ 361950 h 495300"/>
                      <a:gd name="connsiteX6" fmla="*/ 0 w 269875"/>
                      <a:gd name="connsiteY6" fmla="*/ 352425 h 495300"/>
                      <a:gd name="connsiteX7" fmla="*/ 85725 w 269875"/>
                      <a:gd name="connsiteY7" fmla="*/ 0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9875" h="495300">
                        <a:moveTo>
                          <a:pt x="85725" y="0"/>
                        </a:moveTo>
                        <a:lnTo>
                          <a:pt x="269875" y="12700"/>
                        </a:lnTo>
                        <a:lnTo>
                          <a:pt x="114300" y="263525"/>
                        </a:lnTo>
                        <a:lnTo>
                          <a:pt x="269875" y="266700"/>
                        </a:lnTo>
                        <a:lnTo>
                          <a:pt x="85725" y="495300"/>
                        </a:lnTo>
                        <a:lnTo>
                          <a:pt x="114300" y="361950"/>
                        </a:lnTo>
                        <a:lnTo>
                          <a:pt x="0" y="352425"/>
                        </a:lnTo>
                        <a:lnTo>
                          <a:pt x="85725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C2F665-8D59-09E6-BA45-B9735D24D375}"/>
                  </a:ext>
                </a:extLst>
              </p:cNvPr>
              <p:cNvSpPr txBox="1"/>
              <p:nvPr/>
            </p:nvSpPr>
            <p:spPr>
              <a:xfrm>
                <a:off x="824571" y="2150420"/>
                <a:ext cx="471897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Kids and parents inspired by Olympians &amp; experts.</a:t>
                </a:r>
                <a:endParaRPr lang="en-PK" sz="1400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BFC8100-5E9B-3CAD-34B1-7ACE309D7C52}"/>
                </a:ext>
              </a:extLst>
            </p:cNvPr>
            <p:cNvGrpSpPr/>
            <p:nvPr/>
          </p:nvGrpSpPr>
          <p:grpSpPr>
            <a:xfrm>
              <a:off x="453719" y="4345538"/>
              <a:ext cx="5089831" cy="523220"/>
              <a:chOff x="453719" y="2055398"/>
              <a:chExt cx="5089831" cy="523220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C942936-0F04-5D5E-9F5F-3D180C2D4F5D}"/>
                  </a:ext>
                </a:extLst>
              </p:cNvPr>
              <p:cNvGrpSpPr/>
              <p:nvPr/>
            </p:nvGrpSpPr>
            <p:grpSpPr>
              <a:xfrm>
                <a:off x="453719" y="2145080"/>
                <a:ext cx="318457" cy="318457"/>
                <a:chOff x="7122281" y="2473873"/>
                <a:chExt cx="405304" cy="405304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2313340-8DCF-A167-8FA4-160A28868D1A}"/>
                    </a:ext>
                  </a:extLst>
                </p:cNvPr>
                <p:cNvSpPr/>
                <p:nvPr/>
              </p:nvSpPr>
              <p:spPr>
                <a:xfrm>
                  <a:off x="7122281" y="2473873"/>
                  <a:ext cx="405304" cy="40530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K" dirty="0"/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9393FCE-1101-16F3-BCEA-D558C2DECDFF}"/>
                    </a:ext>
                  </a:extLst>
                </p:cNvPr>
                <p:cNvGrpSpPr/>
                <p:nvPr/>
              </p:nvGrpSpPr>
              <p:grpSpPr>
                <a:xfrm rot="21355707">
                  <a:off x="7249421" y="2556210"/>
                  <a:ext cx="151024" cy="240630"/>
                  <a:chOff x="5719958" y="1927123"/>
                  <a:chExt cx="318892" cy="508102"/>
                </a:xfrm>
              </p:grpSpPr>
              <p:sp>
                <p:nvSpPr>
                  <p:cNvPr id="44" name="Isosceles Triangle 43">
                    <a:extLst>
                      <a:ext uri="{FF2B5EF4-FFF2-40B4-BE49-F238E27FC236}">
                        <a16:creationId xmlns:a16="http://schemas.microsoft.com/office/drawing/2014/main" id="{0213AEB2-8A46-E0D9-DC04-DE533F57ED50}"/>
                      </a:ext>
                    </a:extLst>
                  </p:cNvPr>
                  <p:cNvSpPr/>
                  <p:nvPr/>
                </p:nvSpPr>
                <p:spPr>
                  <a:xfrm rot="11296936" flipH="1">
                    <a:off x="5719958" y="1927123"/>
                    <a:ext cx="79963" cy="347087"/>
                  </a:xfrm>
                  <a:prstGeom prst="triangle">
                    <a:avLst>
                      <a:gd name="adj" fmla="val 74822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1D2FB152-3F39-E192-D940-1C67F29BB8B3}"/>
                      </a:ext>
                    </a:extLst>
                  </p:cNvPr>
                  <p:cNvSpPr/>
                  <p:nvPr/>
                </p:nvSpPr>
                <p:spPr>
                  <a:xfrm>
                    <a:off x="5768975" y="1939925"/>
                    <a:ext cx="269875" cy="495300"/>
                  </a:xfrm>
                  <a:custGeom>
                    <a:avLst/>
                    <a:gdLst>
                      <a:gd name="connsiteX0" fmla="*/ 85725 w 269875"/>
                      <a:gd name="connsiteY0" fmla="*/ 0 h 495300"/>
                      <a:gd name="connsiteX1" fmla="*/ 269875 w 269875"/>
                      <a:gd name="connsiteY1" fmla="*/ 12700 h 495300"/>
                      <a:gd name="connsiteX2" fmla="*/ 114300 w 269875"/>
                      <a:gd name="connsiteY2" fmla="*/ 263525 h 495300"/>
                      <a:gd name="connsiteX3" fmla="*/ 269875 w 269875"/>
                      <a:gd name="connsiteY3" fmla="*/ 266700 h 495300"/>
                      <a:gd name="connsiteX4" fmla="*/ 85725 w 269875"/>
                      <a:gd name="connsiteY4" fmla="*/ 495300 h 495300"/>
                      <a:gd name="connsiteX5" fmla="*/ 114300 w 269875"/>
                      <a:gd name="connsiteY5" fmla="*/ 361950 h 495300"/>
                      <a:gd name="connsiteX6" fmla="*/ 0 w 269875"/>
                      <a:gd name="connsiteY6" fmla="*/ 352425 h 495300"/>
                      <a:gd name="connsiteX7" fmla="*/ 85725 w 269875"/>
                      <a:gd name="connsiteY7" fmla="*/ 0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9875" h="495300">
                        <a:moveTo>
                          <a:pt x="85725" y="0"/>
                        </a:moveTo>
                        <a:lnTo>
                          <a:pt x="269875" y="12700"/>
                        </a:lnTo>
                        <a:lnTo>
                          <a:pt x="114300" y="263525"/>
                        </a:lnTo>
                        <a:lnTo>
                          <a:pt x="269875" y="266700"/>
                        </a:lnTo>
                        <a:lnTo>
                          <a:pt x="85725" y="495300"/>
                        </a:lnTo>
                        <a:lnTo>
                          <a:pt x="114300" y="361950"/>
                        </a:lnTo>
                        <a:lnTo>
                          <a:pt x="0" y="352425"/>
                        </a:lnTo>
                        <a:lnTo>
                          <a:pt x="85725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9E49ACE-AB45-0947-7B30-3C0E2B989813}"/>
                  </a:ext>
                </a:extLst>
              </p:cNvPr>
              <p:cNvSpPr txBox="1"/>
              <p:nvPr/>
            </p:nvSpPr>
            <p:spPr>
              <a:xfrm>
                <a:off x="824571" y="2055398"/>
                <a:ext cx="47189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Parents’ enthusiastic engagement, especially with financial advisors.</a:t>
                </a:r>
                <a:endParaRPr lang="en-PK" sz="140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6692E2A-2DA0-B080-AE36-A1FC8789CDF2}"/>
                </a:ext>
              </a:extLst>
            </p:cNvPr>
            <p:cNvGrpSpPr/>
            <p:nvPr/>
          </p:nvGrpSpPr>
          <p:grpSpPr>
            <a:xfrm>
              <a:off x="453719" y="5246440"/>
              <a:ext cx="5089831" cy="318457"/>
              <a:chOff x="453719" y="2145080"/>
              <a:chExt cx="5089831" cy="31845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75F3C0C-40B0-0C6C-DFD6-FD17B54117DC}"/>
                  </a:ext>
                </a:extLst>
              </p:cNvPr>
              <p:cNvGrpSpPr/>
              <p:nvPr/>
            </p:nvGrpSpPr>
            <p:grpSpPr>
              <a:xfrm>
                <a:off x="453719" y="2145080"/>
                <a:ext cx="318457" cy="318457"/>
                <a:chOff x="7122281" y="2473873"/>
                <a:chExt cx="405304" cy="405304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4B25E4C0-1764-530A-DC27-F63020238092}"/>
                    </a:ext>
                  </a:extLst>
                </p:cNvPr>
                <p:cNvSpPr/>
                <p:nvPr/>
              </p:nvSpPr>
              <p:spPr>
                <a:xfrm>
                  <a:off x="7122281" y="2473873"/>
                  <a:ext cx="405304" cy="40530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K"/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2BB5669D-0B98-0267-F833-59686C923293}"/>
                    </a:ext>
                  </a:extLst>
                </p:cNvPr>
                <p:cNvGrpSpPr/>
                <p:nvPr/>
              </p:nvGrpSpPr>
              <p:grpSpPr>
                <a:xfrm rot="21355707">
                  <a:off x="7249421" y="2556210"/>
                  <a:ext cx="151024" cy="240630"/>
                  <a:chOff x="5719958" y="1927123"/>
                  <a:chExt cx="318892" cy="508102"/>
                </a:xfrm>
              </p:grpSpPr>
              <p:sp>
                <p:nvSpPr>
                  <p:cNvPr id="51" name="Isosceles Triangle 50">
                    <a:extLst>
                      <a:ext uri="{FF2B5EF4-FFF2-40B4-BE49-F238E27FC236}">
                        <a16:creationId xmlns:a16="http://schemas.microsoft.com/office/drawing/2014/main" id="{190FE9CA-ECC2-CF62-F27C-73EC4D8423FD}"/>
                      </a:ext>
                    </a:extLst>
                  </p:cNvPr>
                  <p:cNvSpPr/>
                  <p:nvPr/>
                </p:nvSpPr>
                <p:spPr>
                  <a:xfrm rot="11296936" flipH="1">
                    <a:off x="5719958" y="1927123"/>
                    <a:ext cx="79963" cy="347087"/>
                  </a:xfrm>
                  <a:prstGeom prst="triangle">
                    <a:avLst>
                      <a:gd name="adj" fmla="val 74822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BFF004F7-E002-53B9-4361-C4A00624C615}"/>
                      </a:ext>
                    </a:extLst>
                  </p:cNvPr>
                  <p:cNvSpPr/>
                  <p:nvPr/>
                </p:nvSpPr>
                <p:spPr>
                  <a:xfrm>
                    <a:off x="5768975" y="1939925"/>
                    <a:ext cx="269875" cy="495300"/>
                  </a:xfrm>
                  <a:custGeom>
                    <a:avLst/>
                    <a:gdLst>
                      <a:gd name="connsiteX0" fmla="*/ 85725 w 269875"/>
                      <a:gd name="connsiteY0" fmla="*/ 0 h 495300"/>
                      <a:gd name="connsiteX1" fmla="*/ 269875 w 269875"/>
                      <a:gd name="connsiteY1" fmla="*/ 12700 h 495300"/>
                      <a:gd name="connsiteX2" fmla="*/ 114300 w 269875"/>
                      <a:gd name="connsiteY2" fmla="*/ 263525 h 495300"/>
                      <a:gd name="connsiteX3" fmla="*/ 269875 w 269875"/>
                      <a:gd name="connsiteY3" fmla="*/ 266700 h 495300"/>
                      <a:gd name="connsiteX4" fmla="*/ 85725 w 269875"/>
                      <a:gd name="connsiteY4" fmla="*/ 495300 h 495300"/>
                      <a:gd name="connsiteX5" fmla="*/ 114300 w 269875"/>
                      <a:gd name="connsiteY5" fmla="*/ 361950 h 495300"/>
                      <a:gd name="connsiteX6" fmla="*/ 0 w 269875"/>
                      <a:gd name="connsiteY6" fmla="*/ 352425 h 495300"/>
                      <a:gd name="connsiteX7" fmla="*/ 85725 w 269875"/>
                      <a:gd name="connsiteY7" fmla="*/ 0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9875" h="495300">
                        <a:moveTo>
                          <a:pt x="85725" y="0"/>
                        </a:moveTo>
                        <a:lnTo>
                          <a:pt x="269875" y="12700"/>
                        </a:lnTo>
                        <a:lnTo>
                          <a:pt x="114300" y="263525"/>
                        </a:lnTo>
                        <a:lnTo>
                          <a:pt x="269875" y="266700"/>
                        </a:lnTo>
                        <a:lnTo>
                          <a:pt x="85725" y="495300"/>
                        </a:lnTo>
                        <a:lnTo>
                          <a:pt x="114300" y="361950"/>
                        </a:lnTo>
                        <a:lnTo>
                          <a:pt x="0" y="352425"/>
                        </a:lnTo>
                        <a:lnTo>
                          <a:pt x="85725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B2AC81-614B-3B4C-D39F-9F624BF2ACB1}"/>
                  </a:ext>
                </a:extLst>
              </p:cNvPr>
              <p:cNvSpPr txBox="1"/>
              <p:nvPr/>
            </p:nvSpPr>
            <p:spPr>
              <a:xfrm>
                <a:off x="824571" y="2150420"/>
                <a:ext cx="471897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Strong turnout with local and regional visibility.</a:t>
                </a:r>
                <a:endParaRPr lang="en-PK" sz="1400" dirty="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0C4A611-D1AA-2498-65E6-71254292F95D}"/>
                </a:ext>
              </a:extLst>
            </p:cNvPr>
            <p:cNvGrpSpPr/>
            <p:nvPr/>
          </p:nvGrpSpPr>
          <p:grpSpPr>
            <a:xfrm>
              <a:off x="453719" y="5942581"/>
              <a:ext cx="5089831" cy="318457"/>
              <a:chOff x="453719" y="2145080"/>
              <a:chExt cx="5089831" cy="318457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E31AEFB-1061-4EEF-AB5C-F65683DF46CA}"/>
                  </a:ext>
                </a:extLst>
              </p:cNvPr>
              <p:cNvGrpSpPr/>
              <p:nvPr/>
            </p:nvGrpSpPr>
            <p:grpSpPr>
              <a:xfrm>
                <a:off x="453719" y="2145080"/>
                <a:ext cx="318457" cy="318457"/>
                <a:chOff x="7122281" y="2473873"/>
                <a:chExt cx="405304" cy="405304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C30A38D1-0483-521D-F27F-FF4469FA3B4B}"/>
                    </a:ext>
                  </a:extLst>
                </p:cNvPr>
                <p:cNvSpPr/>
                <p:nvPr/>
              </p:nvSpPr>
              <p:spPr>
                <a:xfrm>
                  <a:off x="7122281" y="2473873"/>
                  <a:ext cx="405304" cy="40530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K"/>
                </a:p>
              </p:txBody>
            </p: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ED29F677-A676-D9D9-FE82-E0D887226919}"/>
                    </a:ext>
                  </a:extLst>
                </p:cNvPr>
                <p:cNvGrpSpPr/>
                <p:nvPr/>
              </p:nvGrpSpPr>
              <p:grpSpPr>
                <a:xfrm rot="21355707">
                  <a:off x="7249421" y="2556210"/>
                  <a:ext cx="151024" cy="240630"/>
                  <a:chOff x="5719958" y="1927123"/>
                  <a:chExt cx="318892" cy="508102"/>
                </a:xfrm>
              </p:grpSpPr>
              <p:sp>
                <p:nvSpPr>
                  <p:cNvPr id="88" name="Isosceles Triangle 87">
                    <a:extLst>
                      <a:ext uri="{FF2B5EF4-FFF2-40B4-BE49-F238E27FC236}">
                        <a16:creationId xmlns:a16="http://schemas.microsoft.com/office/drawing/2014/main" id="{92E2AFA2-DD58-E6E2-ABCD-AB11917FB918}"/>
                      </a:ext>
                    </a:extLst>
                  </p:cNvPr>
                  <p:cNvSpPr/>
                  <p:nvPr/>
                </p:nvSpPr>
                <p:spPr>
                  <a:xfrm rot="11296936" flipH="1">
                    <a:off x="5719958" y="1927123"/>
                    <a:ext cx="79963" cy="347087"/>
                  </a:xfrm>
                  <a:prstGeom prst="triangle">
                    <a:avLst>
                      <a:gd name="adj" fmla="val 74822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A86813E1-4BDA-448B-8050-ADD55512693E}"/>
                      </a:ext>
                    </a:extLst>
                  </p:cNvPr>
                  <p:cNvSpPr/>
                  <p:nvPr/>
                </p:nvSpPr>
                <p:spPr>
                  <a:xfrm>
                    <a:off x="5768975" y="1939925"/>
                    <a:ext cx="269875" cy="495300"/>
                  </a:xfrm>
                  <a:custGeom>
                    <a:avLst/>
                    <a:gdLst>
                      <a:gd name="connsiteX0" fmla="*/ 85725 w 269875"/>
                      <a:gd name="connsiteY0" fmla="*/ 0 h 495300"/>
                      <a:gd name="connsiteX1" fmla="*/ 269875 w 269875"/>
                      <a:gd name="connsiteY1" fmla="*/ 12700 h 495300"/>
                      <a:gd name="connsiteX2" fmla="*/ 114300 w 269875"/>
                      <a:gd name="connsiteY2" fmla="*/ 263525 h 495300"/>
                      <a:gd name="connsiteX3" fmla="*/ 269875 w 269875"/>
                      <a:gd name="connsiteY3" fmla="*/ 266700 h 495300"/>
                      <a:gd name="connsiteX4" fmla="*/ 85725 w 269875"/>
                      <a:gd name="connsiteY4" fmla="*/ 495300 h 495300"/>
                      <a:gd name="connsiteX5" fmla="*/ 114300 w 269875"/>
                      <a:gd name="connsiteY5" fmla="*/ 361950 h 495300"/>
                      <a:gd name="connsiteX6" fmla="*/ 0 w 269875"/>
                      <a:gd name="connsiteY6" fmla="*/ 352425 h 495300"/>
                      <a:gd name="connsiteX7" fmla="*/ 85725 w 269875"/>
                      <a:gd name="connsiteY7" fmla="*/ 0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9875" h="495300">
                        <a:moveTo>
                          <a:pt x="85725" y="0"/>
                        </a:moveTo>
                        <a:lnTo>
                          <a:pt x="269875" y="12700"/>
                        </a:lnTo>
                        <a:lnTo>
                          <a:pt x="114300" y="263525"/>
                        </a:lnTo>
                        <a:lnTo>
                          <a:pt x="269875" y="266700"/>
                        </a:lnTo>
                        <a:lnTo>
                          <a:pt x="85725" y="495300"/>
                        </a:lnTo>
                        <a:lnTo>
                          <a:pt x="114300" y="361950"/>
                        </a:lnTo>
                        <a:lnTo>
                          <a:pt x="0" y="352425"/>
                        </a:lnTo>
                        <a:lnTo>
                          <a:pt x="85725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8FDA397-DC47-F818-DA1C-75EC549B20EC}"/>
                  </a:ext>
                </a:extLst>
              </p:cNvPr>
              <p:cNvSpPr txBox="1"/>
              <p:nvPr/>
            </p:nvSpPr>
            <p:spPr>
              <a:xfrm>
                <a:off x="824571" y="2150420"/>
                <a:ext cx="471897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Testimonials from participants and parents.</a:t>
                </a:r>
                <a:endParaRPr lang="en-PK" sz="1400" dirty="0"/>
              </a:p>
            </p:txBody>
          </p: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382D084-F12B-7844-2066-192C3CB3EB2C}"/>
              </a:ext>
            </a:extLst>
          </p:cNvPr>
          <p:cNvSpPr txBox="1"/>
          <p:nvPr/>
        </p:nvSpPr>
        <p:spPr>
          <a:xfrm>
            <a:off x="8122800" y="1533426"/>
            <a:ext cx="3227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Lorem Ipsum</a:t>
            </a:r>
            <a:endParaRPr lang="en-PK" sz="12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63B7A48-C092-5892-C036-2DF9A9C5D0B8}"/>
              </a:ext>
            </a:extLst>
          </p:cNvPr>
          <p:cNvSpPr txBox="1"/>
          <p:nvPr/>
        </p:nvSpPr>
        <p:spPr>
          <a:xfrm>
            <a:off x="8122800" y="4457517"/>
            <a:ext cx="3227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Lorem Ipsum</a:t>
            </a:r>
            <a:endParaRPr lang="en-PK" sz="12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6861DFA-1285-A2F3-8104-9AE5111B64C8}"/>
              </a:ext>
            </a:extLst>
          </p:cNvPr>
          <p:cNvSpPr/>
          <p:nvPr/>
        </p:nvSpPr>
        <p:spPr>
          <a:xfrm>
            <a:off x="11181411" y="6405798"/>
            <a:ext cx="1009504" cy="34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1A7BECC-CC16-472C-4F58-9E46822E8061}"/>
              </a:ext>
            </a:extLst>
          </p:cNvPr>
          <p:cNvSpPr txBox="1"/>
          <p:nvPr/>
        </p:nvSpPr>
        <p:spPr>
          <a:xfrm>
            <a:off x="11293253" y="6410031"/>
            <a:ext cx="785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7</a:t>
            </a:r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 - 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89397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948695-9A47-74F1-64C7-0714CD917E89}"/>
              </a:ext>
            </a:extLst>
          </p:cNvPr>
          <p:cNvGrpSpPr/>
          <p:nvPr/>
        </p:nvGrpSpPr>
        <p:grpSpPr>
          <a:xfrm rot="1631824">
            <a:off x="11448163" y="798483"/>
            <a:ext cx="448416" cy="714477"/>
            <a:chOff x="5719958" y="1927123"/>
            <a:chExt cx="318892" cy="508102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097C1AC-65EE-0A2F-0771-B2637FC31B6B}"/>
                </a:ext>
              </a:extLst>
            </p:cNvPr>
            <p:cNvSpPr/>
            <p:nvPr/>
          </p:nvSpPr>
          <p:spPr>
            <a:xfrm rot="11296936" flipH="1">
              <a:off x="5719958" y="1927123"/>
              <a:ext cx="79963" cy="347087"/>
            </a:xfrm>
            <a:prstGeom prst="triangle">
              <a:avLst>
                <a:gd name="adj" fmla="val 748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0C71C22-2450-FA9F-A64C-FB76E030FA52}"/>
                </a:ext>
              </a:extLst>
            </p:cNvPr>
            <p:cNvSpPr/>
            <p:nvPr/>
          </p:nvSpPr>
          <p:spPr>
            <a:xfrm>
              <a:off x="5768975" y="1939925"/>
              <a:ext cx="269875" cy="495300"/>
            </a:xfrm>
            <a:custGeom>
              <a:avLst/>
              <a:gdLst>
                <a:gd name="connsiteX0" fmla="*/ 85725 w 269875"/>
                <a:gd name="connsiteY0" fmla="*/ 0 h 495300"/>
                <a:gd name="connsiteX1" fmla="*/ 269875 w 269875"/>
                <a:gd name="connsiteY1" fmla="*/ 12700 h 495300"/>
                <a:gd name="connsiteX2" fmla="*/ 114300 w 269875"/>
                <a:gd name="connsiteY2" fmla="*/ 263525 h 495300"/>
                <a:gd name="connsiteX3" fmla="*/ 269875 w 269875"/>
                <a:gd name="connsiteY3" fmla="*/ 266700 h 495300"/>
                <a:gd name="connsiteX4" fmla="*/ 85725 w 269875"/>
                <a:gd name="connsiteY4" fmla="*/ 495300 h 495300"/>
                <a:gd name="connsiteX5" fmla="*/ 114300 w 269875"/>
                <a:gd name="connsiteY5" fmla="*/ 361950 h 495300"/>
                <a:gd name="connsiteX6" fmla="*/ 0 w 269875"/>
                <a:gd name="connsiteY6" fmla="*/ 352425 h 495300"/>
                <a:gd name="connsiteX7" fmla="*/ 85725 w 269875"/>
                <a:gd name="connsiteY7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5" h="495300">
                  <a:moveTo>
                    <a:pt x="85725" y="0"/>
                  </a:moveTo>
                  <a:lnTo>
                    <a:pt x="269875" y="12700"/>
                  </a:lnTo>
                  <a:lnTo>
                    <a:pt x="114300" y="263525"/>
                  </a:lnTo>
                  <a:lnTo>
                    <a:pt x="269875" y="266700"/>
                  </a:lnTo>
                  <a:lnTo>
                    <a:pt x="85725" y="495300"/>
                  </a:lnTo>
                  <a:lnTo>
                    <a:pt x="114300" y="361950"/>
                  </a:lnTo>
                  <a:lnTo>
                    <a:pt x="0" y="352425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B0B557C-BD3C-5517-6AA8-EE7CC7CB5850}"/>
              </a:ext>
            </a:extLst>
          </p:cNvPr>
          <p:cNvGrpSpPr/>
          <p:nvPr/>
        </p:nvGrpSpPr>
        <p:grpSpPr>
          <a:xfrm>
            <a:off x="6066971" y="1003457"/>
            <a:ext cx="5744031" cy="4851087"/>
            <a:chOff x="6066971" y="1105943"/>
            <a:chExt cx="5744031" cy="485108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6864366-DC29-B641-8D58-0E3D675C0E1D}"/>
                </a:ext>
              </a:extLst>
            </p:cNvPr>
            <p:cNvGrpSpPr/>
            <p:nvPr/>
          </p:nvGrpSpPr>
          <p:grpSpPr>
            <a:xfrm>
              <a:off x="6066971" y="1105943"/>
              <a:ext cx="5363028" cy="1403479"/>
              <a:chOff x="6066971" y="947433"/>
              <a:chExt cx="5363028" cy="140347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0BDF12-4830-BC2A-63FD-6ED15DD59EFB}"/>
                  </a:ext>
                </a:extLst>
              </p:cNvPr>
              <p:cNvSpPr txBox="1"/>
              <p:nvPr/>
            </p:nvSpPr>
            <p:spPr>
              <a:xfrm>
                <a:off x="6066971" y="947433"/>
                <a:ext cx="53630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+mj-lt"/>
                  </a:rPr>
                  <a:t>Expanding the Champions</a:t>
                </a:r>
                <a:endParaRPr lang="en-PK" sz="4800" dirty="0"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5DB96A-2A89-84DB-CD11-0628B2E52E72}"/>
                  </a:ext>
                </a:extLst>
              </p:cNvPr>
              <p:cNvSpPr txBox="1"/>
              <p:nvPr/>
            </p:nvSpPr>
            <p:spPr>
              <a:xfrm>
                <a:off x="6066971" y="1519915"/>
                <a:ext cx="53630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+mj-lt"/>
                  </a:rPr>
                  <a:t>in the Making Initiative</a:t>
                </a:r>
                <a:endParaRPr lang="en-PK" sz="4800" dirty="0">
                  <a:latin typeface="+mj-lt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1E89A4B-6D7F-4EDF-641A-138E28EF69ED}"/>
                </a:ext>
              </a:extLst>
            </p:cNvPr>
            <p:cNvGrpSpPr/>
            <p:nvPr/>
          </p:nvGrpSpPr>
          <p:grpSpPr>
            <a:xfrm>
              <a:off x="6108059" y="2833947"/>
              <a:ext cx="5702943" cy="749980"/>
              <a:chOff x="6108059" y="2762666"/>
              <a:chExt cx="5702943" cy="74998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A23662-54ED-D46B-1685-32B72DAF994F}"/>
                  </a:ext>
                </a:extLst>
              </p:cNvPr>
              <p:cNvSpPr txBox="1"/>
              <p:nvPr/>
            </p:nvSpPr>
            <p:spPr>
              <a:xfrm>
                <a:off x="6918968" y="2999157"/>
                <a:ext cx="489203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Plans to bring the clinic to other locations, including Tampa.</a:t>
                </a:r>
                <a:endParaRPr lang="en-PK" sz="120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1B78C63-AB24-730A-88C5-3FBD75CDB42B}"/>
                  </a:ext>
                </a:extLst>
              </p:cNvPr>
              <p:cNvSpPr/>
              <p:nvPr/>
            </p:nvSpPr>
            <p:spPr>
              <a:xfrm>
                <a:off x="6108059" y="2762666"/>
                <a:ext cx="749980" cy="74998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EE5020-AFA8-EFBA-13B6-6D0537FE6097}"/>
                  </a:ext>
                </a:extLst>
              </p:cNvPr>
              <p:cNvSpPr txBox="1"/>
              <p:nvPr/>
            </p:nvSpPr>
            <p:spPr>
              <a:xfrm>
                <a:off x="6186679" y="2845269"/>
                <a:ext cx="5927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01</a:t>
                </a:r>
                <a:endParaRPr lang="en-PK" sz="3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639D92F-F4C1-0EEE-50FF-7FBC5AF49BD3}"/>
                </a:ext>
              </a:extLst>
            </p:cNvPr>
            <p:cNvGrpSpPr/>
            <p:nvPr/>
          </p:nvGrpSpPr>
          <p:grpSpPr>
            <a:xfrm>
              <a:off x="6108059" y="4020499"/>
              <a:ext cx="5321940" cy="749980"/>
              <a:chOff x="6108059" y="3757109"/>
              <a:chExt cx="5321940" cy="74998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6AC27A-2B44-CCF9-79BF-DAF85FFDD9C3}"/>
                  </a:ext>
                </a:extLst>
              </p:cNvPr>
              <p:cNvSpPr txBox="1"/>
              <p:nvPr/>
            </p:nvSpPr>
            <p:spPr>
              <a:xfrm>
                <a:off x="6918968" y="3901267"/>
                <a:ext cx="45110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Opportunity for sponsors to be part of a growing, impactful movement.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F20BB13-A1B1-B0CF-3CAA-BB2735FCC22A}"/>
                  </a:ext>
                </a:extLst>
              </p:cNvPr>
              <p:cNvSpPr/>
              <p:nvPr/>
            </p:nvSpPr>
            <p:spPr>
              <a:xfrm>
                <a:off x="6108059" y="3757109"/>
                <a:ext cx="749980" cy="74998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A3517B-EABE-953B-1E98-3D132B37BDFB}"/>
                  </a:ext>
                </a:extLst>
              </p:cNvPr>
              <p:cNvSpPr txBox="1"/>
              <p:nvPr/>
            </p:nvSpPr>
            <p:spPr>
              <a:xfrm>
                <a:off x="6186679" y="3839712"/>
                <a:ext cx="5927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02</a:t>
                </a:r>
                <a:endParaRPr lang="en-PK" sz="3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8EE48E6-71BD-3C79-6DAA-C92C65BA5936}"/>
                </a:ext>
              </a:extLst>
            </p:cNvPr>
            <p:cNvGrpSpPr/>
            <p:nvPr/>
          </p:nvGrpSpPr>
          <p:grpSpPr>
            <a:xfrm>
              <a:off x="6108059" y="5207050"/>
              <a:ext cx="5654058" cy="749980"/>
              <a:chOff x="6108059" y="3757109"/>
              <a:chExt cx="5654058" cy="74998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E21376-5069-F9D3-720A-0B05AA10BED1}"/>
                  </a:ext>
                </a:extLst>
              </p:cNvPr>
              <p:cNvSpPr txBox="1"/>
              <p:nvPr/>
            </p:nvSpPr>
            <p:spPr>
              <a:xfrm>
                <a:off x="6918968" y="3901267"/>
                <a:ext cx="48431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Integration of educational elements at major meets like the Penn Relays.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A19C8D6-2B41-0F6C-D9D4-CE20E2930C8D}"/>
                  </a:ext>
                </a:extLst>
              </p:cNvPr>
              <p:cNvSpPr/>
              <p:nvPr/>
            </p:nvSpPr>
            <p:spPr>
              <a:xfrm>
                <a:off x="6108059" y="3757109"/>
                <a:ext cx="749980" cy="74998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B8753B-856E-EA86-31AF-E3A03A791C12}"/>
                  </a:ext>
                </a:extLst>
              </p:cNvPr>
              <p:cNvSpPr txBox="1"/>
              <p:nvPr/>
            </p:nvSpPr>
            <p:spPr>
              <a:xfrm>
                <a:off x="6186679" y="3839712"/>
                <a:ext cx="5927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03</a:t>
                </a:r>
                <a:endParaRPr lang="en-PK" sz="3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02994FE0-EA0C-0069-6BB1-1591B196E381}"/>
              </a:ext>
            </a:extLst>
          </p:cNvPr>
          <p:cNvSpPr/>
          <p:nvPr/>
        </p:nvSpPr>
        <p:spPr>
          <a:xfrm>
            <a:off x="11181411" y="6405798"/>
            <a:ext cx="1009504" cy="34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734D73-B0BF-D34E-0EA7-A5BACF4A60DD}"/>
              </a:ext>
            </a:extLst>
          </p:cNvPr>
          <p:cNvSpPr txBox="1"/>
          <p:nvPr/>
        </p:nvSpPr>
        <p:spPr>
          <a:xfrm>
            <a:off x="11293253" y="6410031"/>
            <a:ext cx="785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8</a:t>
            </a:r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 - 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09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4CA868A-9A72-C8EC-09B2-ECD364F358FE}"/>
              </a:ext>
            </a:extLst>
          </p:cNvPr>
          <p:cNvGrpSpPr/>
          <p:nvPr/>
        </p:nvGrpSpPr>
        <p:grpSpPr>
          <a:xfrm>
            <a:off x="-59064" y="730044"/>
            <a:ext cx="5736034" cy="5736194"/>
            <a:chOff x="-110350" y="620872"/>
            <a:chExt cx="5954371" cy="5954538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CC51439-B65C-DD55-A0DC-FD5F6C7516EB}"/>
                </a:ext>
              </a:extLst>
            </p:cNvPr>
            <p:cNvSpPr/>
            <p:nvPr/>
          </p:nvSpPr>
          <p:spPr>
            <a:xfrm>
              <a:off x="-41918" y="689304"/>
              <a:ext cx="5885939" cy="5886106"/>
            </a:xfrm>
            <a:custGeom>
              <a:avLst/>
              <a:gdLst>
                <a:gd name="connsiteX0" fmla="*/ 5880465 w 5885939"/>
                <a:gd name="connsiteY0" fmla="*/ 3881387 h 5886106"/>
                <a:gd name="connsiteX1" fmla="*/ 5880465 w 5885939"/>
                <a:gd name="connsiteY1" fmla="*/ 3880361 h 5886106"/>
                <a:gd name="connsiteX2" fmla="*/ 5873964 w 5885939"/>
                <a:gd name="connsiteY2" fmla="*/ 3870438 h 5886106"/>
                <a:gd name="connsiteX3" fmla="*/ 5867463 w 5885939"/>
                <a:gd name="connsiteY3" fmla="*/ 3858463 h 5886106"/>
                <a:gd name="connsiteX4" fmla="*/ 5852066 w 5885939"/>
                <a:gd name="connsiteY4" fmla="*/ 3780108 h 5886106"/>
                <a:gd name="connsiteX5" fmla="*/ 5826062 w 5885939"/>
                <a:gd name="connsiteY5" fmla="*/ 3653166 h 5886106"/>
                <a:gd name="connsiteX6" fmla="*/ 5791503 w 5885939"/>
                <a:gd name="connsiteY6" fmla="*/ 3546412 h 5886106"/>
                <a:gd name="connsiteX7" fmla="*/ 5790135 w 5885939"/>
                <a:gd name="connsiteY7" fmla="*/ 3543333 h 5886106"/>
                <a:gd name="connsiteX8" fmla="*/ 5773711 w 5885939"/>
                <a:gd name="connsiteY8" fmla="*/ 3507748 h 5886106"/>
                <a:gd name="connsiteX9" fmla="*/ 5758314 w 5885939"/>
                <a:gd name="connsiteY9" fmla="*/ 3474901 h 5886106"/>
                <a:gd name="connsiteX10" fmla="*/ 5735389 w 5885939"/>
                <a:gd name="connsiteY10" fmla="*/ 3416049 h 5886106"/>
                <a:gd name="connsiteX11" fmla="*/ 5667299 w 5885939"/>
                <a:gd name="connsiteY11" fmla="*/ 3231967 h 5886106"/>
                <a:gd name="connsiteX12" fmla="*/ 5549596 w 5885939"/>
                <a:gd name="connsiteY12" fmla="*/ 2932234 h 5886106"/>
                <a:gd name="connsiteX13" fmla="*/ 5490744 w 5885939"/>
                <a:gd name="connsiteY13" fmla="*/ 2792974 h 5886106"/>
                <a:gd name="connsiteX14" fmla="*/ 5426418 w 5885939"/>
                <a:gd name="connsiteY14" fmla="*/ 2471343 h 5886106"/>
                <a:gd name="connsiteX15" fmla="*/ 5427444 w 5885939"/>
                <a:gd name="connsiteY15" fmla="*/ 2461078 h 5886106"/>
                <a:gd name="connsiteX16" fmla="*/ 5438051 w 5885939"/>
                <a:gd name="connsiteY16" fmla="*/ 2403938 h 5886106"/>
                <a:gd name="connsiteX17" fmla="*/ 5422312 w 5885939"/>
                <a:gd name="connsiteY17" fmla="*/ 2304027 h 5886106"/>
                <a:gd name="connsiteX18" fmla="*/ 5403151 w 5885939"/>
                <a:gd name="connsiteY18" fmla="*/ 2266047 h 5886106"/>
                <a:gd name="connsiteX19" fmla="*/ 5399729 w 5885939"/>
                <a:gd name="connsiteY19" fmla="*/ 2257151 h 5886106"/>
                <a:gd name="connsiteX20" fmla="*/ 5387070 w 5885939"/>
                <a:gd name="connsiteY20" fmla="*/ 2223277 h 5886106"/>
                <a:gd name="connsiteX21" fmla="*/ 5362776 w 5885939"/>
                <a:gd name="connsiteY21" fmla="*/ 2164425 h 5886106"/>
                <a:gd name="connsiteX22" fmla="*/ 5313847 w 5885939"/>
                <a:gd name="connsiteY22" fmla="*/ 2076490 h 5886106"/>
                <a:gd name="connsiteX23" fmla="*/ 5265602 w 5885939"/>
                <a:gd name="connsiteY23" fmla="*/ 1990265 h 5886106"/>
                <a:gd name="connsiteX24" fmla="*/ 5183142 w 5885939"/>
                <a:gd name="connsiteY24" fmla="*/ 1867430 h 5886106"/>
                <a:gd name="connsiteX25" fmla="*/ 5114709 w 5885939"/>
                <a:gd name="connsiteY25" fmla="*/ 1742541 h 5886106"/>
                <a:gd name="connsiteX26" fmla="*/ 5058938 w 5885939"/>
                <a:gd name="connsiteY26" fmla="*/ 1569408 h 5886106"/>
                <a:gd name="connsiteX27" fmla="*/ 4944314 w 5885939"/>
                <a:gd name="connsiteY27" fmla="*/ 1205007 h 5886106"/>
                <a:gd name="connsiteX28" fmla="*/ 4923100 w 5885939"/>
                <a:gd name="connsiteY28" fmla="*/ 1109201 h 5886106"/>
                <a:gd name="connsiteX29" fmla="*/ 4886146 w 5885939"/>
                <a:gd name="connsiteY29" fmla="*/ 953861 h 5886106"/>
                <a:gd name="connsiteX30" fmla="*/ 4871776 w 5885939"/>
                <a:gd name="connsiteY30" fmla="*/ 904589 h 5886106"/>
                <a:gd name="connsiteX31" fmla="*/ 4796158 w 5885939"/>
                <a:gd name="connsiteY31" fmla="*/ 576457 h 5886106"/>
                <a:gd name="connsiteX32" fmla="*/ 4771522 w 5885939"/>
                <a:gd name="connsiteY32" fmla="*/ 498445 h 5886106"/>
                <a:gd name="connsiteX33" fmla="*/ 4751335 w 5885939"/>
                <a:gd name="connsiteY33" fmla="*/ 452937 h 5886106"/>
                <a:gd name="connsiteX34" fmla="*/ 4714381 w 5885939"/>
                <a:gd name="connsiteY34" fmla="*/ 371161 h 5886106"/>
                <a:gd name="connsiteX35" fmla="*/ 4662031 w 5885939"/>
                <a:gd name="connsiteY35" fmla="*/ 334550 h 5886106"/>
                <a:gd name="connsiteX36" fmla="*/ 4609338 w 5885939"/>
                <a:gd name="connsiteY36" fmla="*/ 322232 h 5886106"/>
                <a:gd name="connsiteX37" fmla="*/ 4585387 w 5885939"/>
                <a:gd name="connsiteY37" fmla="*/ 315731 h 5886106"/>
                <a:gd name="connsiteX38" fmla="*/ 4574780 w 5885939"/>
                <a:gd name="connsiteY38" fmla="*/ 312651 h 5886106"/>
                <a:gd name="connsiteX39" fmla="*/ 4548091 w 5885939"/>
                <a:gd name="connsiteY39" fmla="*/ 307177 h 5886106"/>
                <a:gd name="connsiteX40" fmla="*/ 4447839 w 5885939"/>
                <a:gd name="connsiteY40" fmla="*/ 277067 h 5886106"/>
                <a:gd name="connsiteX41" fmla="*/ 4440995 w 5885939"/>
                <a:gd name="connsiteY41" fmla="*/ 272961 h 5886106"/>
                <a:gd name="connsiteX42" fmla="*/ 4408148 w 5885939"/>
                <a:gd name="connsiteY42" fmla="*/ 253458 h 5886106"/>
                <a:gd name="connsiteX43" fmla="*/ 4355797 w 5885939"/>
                <a:gd name="connsiteY43" fmla="*/ 247299 h 5886106"/>
                <a:gd name="connsiteX44" fmla="*/ 4322950 w 5885939"/>
                <a:gd name="connsiteY44" fmla="*/ 273645 h 5886106"/>
                <a:gd name="connsiteX45" fmla="*/ 4302420 w 5885939"/>
                <a:gd name="connsiteY45" fmla="*/ 295886 h 5886106"/>
                <a:gd name="connsiteX46" fmla="*/ 4266151 w 5885939"/>
                <a:gd name="connsiteY46" fmla="*/ 399560 h 5886106"/>
                <a:gd name="connsiteX47" fmla="*/ 4284628 w 5885939"/>
                <a:gd name="connsiteY47" fmla="*/ 501524 h 5886106"/>
                <a:gd name="connsiteX48" fmla="*/ 4276074 w 5885939"/>
                <a:gd name="connsiteY48" fmla="*/ 550111 h 5886106"/>
                <a:gd name="connsiteX49" fmla="*/ 4263756 w 5885939"/>
                <a:gd name="connsiteY49" fmla="*/ 582958 h 5886106"/>
                <a:gd name="connsiteX50" fmla="*/ 4230566 w 5885939"/>
                <a:gd name="connsiteY50" fmla="*/ 622649 h 5886106"/>
                <a:gd name="connsiteX51" fmla="*/ 4183006 w 5885939"/>
                <a:gd name="connsiteY51" fmla="*/ 616832 h 5886106"/>
                <a:gd name="connsiteX52" fmla="*/ 4170004 w 5885939"/>
                <a:gd name="connsiteY52" fmla="*/ 572694 h 5886106"/>
                <a:gd name="connsiteX53" fmla="*/ 4171030 w 5885939"/>
                <a:gd name="connsiteY53" fmla="*/ 566877 h 5886106"/>
                <a:gd name="connsiteX54" fmla="*/ 4172399 w 5885939"/>
                <a:gd name="connsiteY54" fmla="*/ 554217 h 5886106"/>
                <a:gd name="connsiteX55" fmla="*/ 4162818 w 5885939"/>
                <a:gd name="connsiteY55" fmla="*/ 498102 h 5886106"/>
                <a:gd name="connsiteX56" fmla="*/ 4157686 w 5885939"/>
                <a:gd name="connsiteY56" fmla="*/ 486127 h 5886106"/>
                <a:gd name="connsiteX57" fmla="*/ 4153922 w 5885939"/>
                <a:gd name="connsiteY57" fmla="*/ 477915 h 5886106"/>
                <a:gd name="connsiteX58" fmla="*/ 4150158 w 5885939"/>
                <a:gd name="connsiteY58" fmla="*/ 461491 h 5886106"/>
                <a:gd name="connsiteX59" fmla="*/ 4137498 w 5885939"/>
                <a:gd name="connsiteY59" fmla="*/ 429670 h 5886106"/>
                <a:gd name="connsiteX60" fmla="*/ 4096781 w 5885939"/>
                <a:gd name="connsiteY60" fmla="*/ 419748 h 5886106"/>
                <a:gd name="connsiteX61" fmla="*/ 4086517 w 5885939"/>
                <a:gd name="connsiteY61" fmla="*/ 419063 h 5886106"/>
                <a:gd name="connsiteX62" fmla="*/ 4071804 w 5885939"/>
                <a:gd name="connsiteY62" fmla="*/ 417695 h 5886106"/>
                <a:gd name="connsiteX63" fmla="*/ 3780283 w 5885939"/>
                <a:gd name="connsiteY63" fmla="*/ 394428 h 5886106"/>
                <a:gd name="connsiteX64" fmla="*/ 3515450 w 5885939"/>
                <a:gd name="connsiteY64" fmla="*/ 376978 h 5886106"/>
                <a:gd name="connsiteX65" fmla="*/ 3429568 w 5885939"/>
                <a:gd name="connsiteY65" fmla="*/ 371503 h 5886106"/>
                <a:gd name="connsiteX66" fmla="*/ 3294414 w 5885939"/>
                <a:gd name="connsiteY66" fmla="*/ 362949 h 5886106"/>
                <a:gd name="connsiteX67" fmla="*/ 3054902 w 5885939"/>
                <a:gd name="connsiteY67" fmla="*/ 347552 h 5886106"/>
                <a:gd name="connsiteX68" fmla="*/ 2750379 w 5885939"/>
                <a:gd name="connsiteY68" fmla="*/ 324285 h 5886106"/>
                <a:gd name="connsiteX69" fmla="*/ 2561506 w 5885939"/>
                <a:gd name="connsiteY69" fmla="*/ 307177 h 5886106"/>
                <a:gd name="connsiteX70" fmla="*/ 2446198 w 5885939"/>
                <a:gd name="connsiteY70" fmla="*/ 296570 h 5886106"/>
                <a:gd name="connsiteX71" fmla="*/ 2118066 w 5885939"/>
                <a:gd name="connsiteY71" fmla="*/ 267486 h 5886106"/>
                <a:gd name="connsiteX72" fmla="*/ 2083166 w 5885939"/>
                <a:gd name="connsiteY72" fmla="*/ 240455 h 5886106"/>
                <a:gd name="connsiteX73" fmla="*/ 2076665 w 5885939"/>
                <a:gd name="connsiteY73" fmla="*/ 215820 h 5886106"/>
                <a:gd name="connsiteX74" fmla="*/ 2071874 w 5885939"/>
                <a:gd name="connsiteY74" fmla="*/ 200080 h 5886106"/>
                <a:gd name="connsiteX75" fmla="*/ 2029446 w 5885939"/>
                <a:gd name="connsiteY75" fmla="*/ 21473 h 5886106"/>
                <a:gd name="connsiteX76" fmla="*/ 2003442 w 5885939"/>
                <a:gd name="connsiteY76" fmla="*/ 601 h 5886106"/>
                <a:gd name="connsiteX77" fmla="*/ 278268 w 5885939"/>
                <a:gd name="connsiteY77" fmla="*/ 601 h 5886106"/>
                <a:gd name="connsiteX78" fmla="*/ 48336 w 5885939"/>
                <a:gd name="connsiteY78" fmla="*/ 601 h 5886106"/>
                <a:gd name="connsiteX79" fmla="*/ 42861 w 5885939"/>
                <a:gd name="connsiteY79" fmla="*/ 259 h 5886106"/>
                <a:gd name="connsiteX80" fmla="*/ 28833 w 5885939"/>
                <a:gd name="connsiteY80" fmla="*/ 1627 h 5886106"/>
                <a:gd name="connsiteX81" fmla="*/ 12751 w 5885939"/>
                <a:gd name="connsiteY81" fmla="*/ 18393 h 5886106"/>
                <a:gd name="connsiteX82" fmla="*/ 3855 w 5885939"/>
                <a:gd name="connsiteY82" fmla="*/ 94011 h 5886106"/>
                <a:gd name="connsiteX83" fmla="*/ 2144 w 5885939"/>
                <a:gd name="connsiteY83" fmla="*/ 109408 h 5886106"/>
                <a:gd name="connsiteX84" fmla="*/ 3513 w 5885939"/>
                <a:gd name="connsiteY84" fmla="*/ 154573 h 5886106"/>
                <a:gd name="connsiteX85" fmla="*/ 60654 w 5885939"/>
                <a:gd name="connsiteY85" fmla="*/ 248325 h 5886106"/>
                <a:gd name="connsiteX86" fmla="*/ 107188 w 5885939"/>
                <a:gd name="connsiteY86" fmla="*/ 298623 h 5886106"/>
                <a:gd name="connsiteX87" fmla="*/ 131481 w 5885939"/>
                <a:gd name="connsiteY87" fmla="*/ 327364 h 5886106"/>
                <a:gd name="connsiteX88" fmla="*/ 139009 w 5885939"/>
                <a:gd name="connsiteY88" fmla="*/ 365686 h 5886106"/>
                <a:gd name="connsiteX89" fmla="*/ 141746 w 5885939"/>
                <a:gd name="connsiteY89" fmla="*/ 430355 h 5886106"/>
                <a:gd name="connsiteX90" fmla="*/ 147905 w 5885939"/>
                <a:gd name="connsiteY90" fmla="*/ 441988 h 5886106"/>
                <a:gd name="connsiteX91" fmla="*/ 166724 w 5885939"/>
                <a:gd name="connsiteY91" fmla="*/ 478257 h 5886106"/>
                <a:gd name="connsiteX92" fmla="*/ 168092 w 5885939"/>
                <a:gd name="connsiteY92" fmla="*/ 480652 h 5886106"/>
                <a:gd name="connsiteX93" fmla="*/ 171514 w 5885939"/>
                <a:gd name="connsiteY93" fmla="*/ 489891 h 5886106"/>
                <a:gd name="connsiteX94" fmla="*/ 164671 w 5885939"/>
                <a:gd name="connsiteY94" fmla="*/ 527870 h 5886106"/>
                <a:gd name="connsiteX95" fmla="*/ 130112 w 5885939"/>
                <a:gd name="connsiteY95" fmla="*/ 595276 h 5886106"/>
                <a:gd name="connsiteX96" fmla="*/ 127033 w 5885939"/>
                <a:gd name="connsiteY96" fmla="*/ 598356 h 5886106"/>
                <a:gd name="connsiteX97" fmla="*/ 126691 w 5885939"/>
                <a:gd name="connsiteY97" fmla="*/ 599040 h 5886106"/>
                <a:gd name="connsiteX98" fmla="*/ 113346 w 5885939"/>
                <a:gd name="connsiteY98" fmla="*/ 613753 h 5886106"/>
                <a:gd name="connsiteX99" fmla="*/ 80841 w 5885939"/>
                <a:gd name="connsiteY99" fmla="*/ 651390 h 5886106"/>
                <a:gd name="connsiteX100" fmla="*/ 73314 w 5885939"/>
                <a:gd name="connsiteY100" fmla="*/ 671578 h 5886106"/>
                <a:gd name="connsiteX101" fmla="*/ 71261 w 5885939"/>
                <a:gd name="connsiteY101" fmla="*/ 680474 h 5886106"/>
                <a:gd name="connsiteX102" fmla="*/ 70234 w 5885939"/>
                <a:gd name="connsiteY102" fmla="*/ 683896 h 5886106"/>
                <a:gd name="connsiteX103" fmla="*/ 73656 w 5885939"/>
                <a:gd name="connsiteY103" fmla="*/ 684922 h 5886106"/>
                <a:gd name="connsiteX104" fmla="*/ 81868 w 5885939"/>
                <a:gd name="connsiteY104" fmla="*/ 687660 h 5886106"/>
                <a:gd name="connsiteX105" fmla="*/ 101371 w 5885939"/>
                <a:gd name="connsiteY105" fmla="*/ 692450 h 5886106"/>
                <a:gd name="connsiteX106" fmla="*/ 101371 w 5885939"/>
                <a:gd name="connsiteY106" fmla="*/ 692450 h 5886106"/>
                <a:gd name="connsiteX107" fmla="*/ 169119 w 5885939"/>
                <a:gd name="connsiteY107" fmla="*/ 687660 h 5886106"/>
                <a:gd name="connsiteX108" fmla="*/ 225917 w 5885939"/>
                <a:gd name="connsiteY108" fmla="*/ 668841 h 5886106"/>
                <a:gd name="connsiteX109" fmla="*/ 264924 w 5885939"/>
                <a:gd name="connsiteY109" fmla="*/ 640783 h 5886106"/>
                <a:gd name="connsiteX110" fmla="*/ 310431 w 5885939"/>
                <a:gd name="connsiteY110" fmla="*/ 608963 h 5886106"/>
                <a:gd name="connsiteX111" fmla="*/ 342594 w 5885939"/>
                <a:gd name="connsiteY111" fmla="*/ 541215 h 5886106"/>
                <a:gd name="connsiteX112" fmla="*/ 340541 w 5885939"/>
                <a:gd name="connsiteY112" fmla="*/ 530266 h 5886106"/>
                <a:gd name="connsiteX113" fmla="*/ 338146 w 5885939"/>
                <a:gd name="connsiteY113" fmla="*/ 512473 h 5886106"/>
                <a:gd name="connsiteX114" fmla="*/ 341910 w 5885939"/>
                <a:gd name="connsiteY114" fmla="*/ 486127 h 5886106"/>
                <a:gd name="connsiteX115" fmla="*/ 343621 w 5885939"/>
                <a:gd name="connsiteY115" fmla="*/ 477915 h 5886106"/>
                <a:gd name="connsiteX116" fmla="*/ 344647 w 5885939"/>
                <a:gd name="connsiteY116" fmla="*/ 477915 h 5886106"/>
                <a:gd name="connsiteX117" fmla="*/ 345674 w 5885939"/>
                <a:gd name="connsiteY117" fmla="*/ 479284 h 5886106"/>
                <a:gd name="connsiteX118" fmla="*/ 347727 w 5885939"/>
                <a:gd name="connsiteY118" fmla="*/ 483732 h 5886106"/>
                <a:gd name="connsiteX119" fmla="*/ 387759 w 5885939"/>
                <a:gd name="connsiteY119" fmla="*/ 543952 h 5886106"/>
                <a:gd name="connsiteX120" fmla="*/ 389470 w 5885939"/>
                <a:gd name="connsiteY120" fmla="*/ 545321 h 5886106"/>
                <a:gd name="connsiteX121" fmla="*/ 421291 w 5885939"/>
                <a:gd name="connsiteY121" fmla="*/ 550111 h 5886106"/>
                <a:gd name="connsiteX122" fmla="*/ 439426 w 5885939"/>
                <a:gd name="connsiteY122" fmla="*/ 511789 h 5886106"/>
                <a:gd name="connsiteX123" fmla="*/ 455849 w 5885939"/>
                <a:gd name="connsiteY123" fmla="*/ 470045 h 5886106"/>
                <a:gd name="connsiteX124" fmla="*/ 490408 w 5885939"/>
                <a:gd name="connsiteY124" fmla="*/ 536425 h 5886106"/>
                <a:gd name="connsiteX125" fmla="*/ 494856 w 5885939"/>
                <a:gd name="connsiteY125" fmla="*/ 548742 h 5886106"/>
                <a:gd name="connsiteX126" fmla="*/ 488355 w 5885939"/>
                <a:gd name="connsiteY126" fmla="*/ 556954 h 5886106"/>
                <a:gd name="connsiteX127" fmla="*/ 421633 w 5885939"/>
                <a:gd name="connsiteY127" fmla="*/ 589802 h 5886106"/>
                <a:gd name="connsiteX128" fmla="*/ 372020 w 5885939"/>
                <a:gd name="connsiteY128" fmla="*/ 605883 h 5886106"/>
                <a:gd name="connsiteX129" fmla="*/ 336435 w 5885939"/>
                <a:gd name="connsiteY129" fmla="*/ 616832 h 5886106"/>
                <a:gd name="connsiteX130" fmla="*/ 315906 w 5885939"/>
                <a:gd name="connsiteY130" fmla="*/ 631545 h 5886106"/>
                <a:gd name="connsiteX131" fmla="*/ 316590 w 5885939"/>
                <a:gd name="connsiteY131" fmla="*/ 645232 h 5886106"/>
                <a:gd name="connsiteX132" fmla="*/ 347042 w 5885939"/>
                <a:gd name="connsiteY132" fmla="*/ 654812 h 5886106"/>
                <a:gd name="connsiteX133" fmla="*/ 441821 w 5885939"/>
                <a:gd name="connsiteY133" fmla="*/ 637362 h 5886106"/>
                <a:gd name="connsiteX134" fmla="*/ 509569 w 5885939"/>
                <a:gd name="connsiteY134" fmla="*/ 624702 h 5886106"/>
                <a:gd name="connsiteX135" fmla="*/ 559866 w 5885939"/>
                <a:gd name="connsiteY135" fmla="*/ 617517 h 5886106"/>
                <a:gd name="connsiteX136" fmla="*/ 574921 w 5885939"/>
                <a:gd name="connsiteY136" fmla="*/ 615464 h 5886106"/>
                <a:gd name="connsiteX137" fmla="*/ 250553 w 5885939"/>
                <a:gd name="connsiteY137" fmla="*/ 679106 h 5886106"/>
                <a:gd name="connsiteX138" fmla="*/ 235840 w 5885939"/>
                <a:gd name="connsiteY138" fmla="*/ 679790 h 5886106"/>
                <a:gd name="connsiteX139" fmla="*/ 249184 w 5885939"/>
                <a:gd name="connsiteY139" fmla="*/ 685607 h 5886106"/>
                <a:gd name="connsiteX140" fmla="*/ 323775 w 5885939"/>
                <a:gd name="connsiteY140" fmla="*/ 698609 h 5886106"/>
                <a:gd name="connsiteX141" fmla="*/ 609822 w 5885939"/>
                <a:gd name="connsiteY141" fmla="*/ 632572 h 5886106"/>
                <a:gd name="connsiteX142" fmla="*/ 653276 w 5885939"/>
                <a:gd name="connsiteY142" fmla="*/ 625044 h 5886106"/>
                <a:gd name="connsiteX143" fmla="*/ 744291 w 5885939"/>
                <a:gd name="connsiteY143" fmla="*/ 633598 h 5886106"/>
                <a:gd name="connsiteX144" fmla="*/ 781929 w 5885939"/>
                <a:gd name="connsiteY144" fmla="*/ 637704 h 5886106"/>
                <a:gd name="connsiteX145" fmla="*/ 787403 w 5885939"/>
                <a:gd name="connsiteY145" fmla="*/ 638388 h 5886106"/>
                <a:gd name="connsiteX146" fmla="*/ 804511 w 5885939"/>
                <a:gd name="connsiteY146" fmla="*/ 638731 h 5886106"/>
                <a:gd name="connsiteX147" fmla="*/ 816487 w 5885939"/>
                <a:gd name="connsiteY147" fmla="*/ 631545 h 5886106"/>
                <a:gd name="connsiteX148" fmla="*/ 820935 w 5885939"/>
                <a:gd name="connsiteY148" fmla="*/ 628124 h 5886106"/>
                <a:gd name="connsiteX149" fmla="*/ 824014 w 5885939"/>
                <a:gd name="connsiteY149" fmla="*/ 626071 h 5886106"/>
                <a:gd name="connsiteX150" fmla="*/ 821619 w 5885939"/>
                <a:gd name="connsiteY150" fmla="*/ 623333 h 5886106"/>
                <a:gd name="connsiteX151" fmla="*/ 818540 w 5885939"/>
                <a:gd name="connsiteY151" fmla="*/ 619570 h 5886106"/>
                <a:gd name="connsiteX152" fmla="*/ 809986 w 5885939"/>
                <a:gd name="connsiteY152" fmla="*/ 610673 h 5886106"/>
                <a:gd name="connsiteX153" fmla="*/ 796641 w 5885939"/>
                <a:gd name="connsiteY153" fmla="*/ 603830 h 5886106"/>
                <a:gd name="connsiteX154" fmla="*/ 795273 w 5885939"/>
                <a:gd name="connsiteY154" fmla="*/ 603146 h 5886106"/>
                <a:gd name="connsiteX155" fmla="*/ 835306 w 5885939"/>
                <a:gd name="connsiteY155" fmla="*/ 576799 h 5886106"/>
                <a:gd name="connsiteX156" fmla="*/ 864389 w 5885939"/>
                <a:gd name="connsiteY156" fmla="*/ 565508 h 5886106"/>
                <a:gd name="connsiteX157" fmla="*/ 871917 w 5885939"/>
                <a:gd name="connsiteY157" fmla="*/ 567903 h 5886106"/>
                <a:gd name="connsiteX158" fmla="*/ 924610 w 5885939"/>
                <a:gd name="connsiteY158" fmla="*/ 572009 h 5886106"/>
                <a:gd name="connsiteX159" fmla="*/ 940349 w 5885939"/>
                <a:gd name="connsiteY159" fmla="*/ 570983 h 5886106"/>
                <a:gd name="connsiteX160" fmla="*/ 949245 w 5885939"/>
                <a:gd name="connsiteY160" fmla="*/ 570983 h 5886106"/>
                <a:gd name="connsiteX161" fmla="*/ 958483 w 5885939"/>
                <a:gd name="connsiteY161" fmla="*/ 570641 h 5886106"/>
                <a:gd name="connsiteX162" fmla="*/ 984830 w 5885939"/>
                <a:gd name="connsiteY162" fmla="*/ 568245 h 5886106"/>
                <a:gd name="connsiteX163" fmla="*/ 993726 w 5885939"/>
                <a:gd name="connsiteY163" fmla="*/ 566535 h 5886106"/>
                <a:gd name="connsiteX164" fmla="*/ 1061816 w 5885939"/>
                <a:gd name="connsiteY164" fmla="*/ 575431 h 5886106"/>
                <a:gd name="connsiteX165" fmla="*/ 1078240 w 5885939"/>
                <a:gd name="connsiteY165" fmla="*/ 581590 h 5886106"/>
                <a:gd name="connsiteX166" fmla="*/ 1082346 w 5885939"/>
                <a:gd name="connsiteY166" fmla="*/ 581590 h 5886106"/>
                <a:gd name="connsiteX167" fmla="*/ 1129564 w 5885939"/>
                <a:gd name="connsiteY167" fmla="*/ 631887 h 5886106"/>
                <a:gd name="connsiteX168" fmla="*/ 1128880 w 5885939"/>
                <a:gd name="connsiteY168" fmla="*/ 640441 h 5886106"/>
                <a:gd name="connsiteX169" fmla="*/ 1120668 w 5885939"/>
                <a:gd name="connsiteY169" fmla="*/ 639415 h 5886106"/>
                <a:gd name="connsiteX170" fmla="*/ 1099796 w 5885939"/>
                <a:gd name="connsiteY170" fmla="*/ 621280 h 5886106"/>
                <a:gd name="connsiteX171" fmla="*/ 1090900 w 5885939"/>
                <a:gd name="connsiteY171" fmla="*/ 613411 h 5886106"/>
                <a:gd name="connsiteX172" fmla="*/ 1045392 w 5885939"/>
                <a:gd name="connsiteY172" fmla="*/ 607594 h 5886106"/>
                <a:gd name="connsiteX173" fmla="*/ 1037180 w 5885939"/>
                <a:gd name="connsiteY173" fmla="*/ 610673 h 5886106"/>
                <a:gd name="connsiteX174" fmla="*/ 965669 w 5885939"/>
                <a:gd name="connsiteY174" fmla="*/ 605199 h 5886106"/>
                <a:gd name="connsiteX175" fmla="*/ 959852 w 5885939"/>
                <a:gd name="connsiteY175" fmla="*/ 605199 h 5886106"/>
                <a:gd name="connsiteX176" fmla="*/ 957457 w 5885939"/>
                <a:gd name="connsiteY176" fmla="*/ 605199 h 5886106"/>
                <a:gd name="connsiteX177" fmla="*/ 938980 w 5885939"/>
                <a:gd name="connsiteY177" fmla="*/ 603830 h 5886106"/>
                <a:gd name="connsiteX178" fmla="*/ 901685 w 5885939"/>
                <a:gd name="connsiteY178" fmla="*/ 602119 h 5886106"/>
                <a:gd name="connsiteX179" fmla="*/ 869179 w 5885939"/>
                <a:gd name="connsiteY179" fmla="*/ 605541 h 5886106"/>
                <a:gd name="connsiteX180" fmla="*/ 852414 w 5885939"/>
                <a:gd name="connsiteY180" fmla="*/ 624702 h 5886106"/>
                <a:gd name="connsiteX181" fmla="*/ 865758 w 5885939"/>
                <a:gd name="connsiteY181" fmla="*/ 645916 h 5886106"/>
                <a:gd name="connsiteX182" fmla="*/ 892104 w 5885939"/>
                <a:gd name="connsiteY182" fmla="*/ 655839 h 5886106"/>
                <a:gd name="connsiteX183" fmla="*/ 896210 w 5885939"/>
                <a:gd name="connsiteY183" fmla="*/ 657207 h 5886106"/>
                <a:gd name="connsiteX184" fmla="*/ 970801 w 5885939"/>
                <a:gd name="connsiteY184" fmla="*/ 677395 h 5886106"/>
                <a:gd name="connsiteX185" fmla="*/ 1127853 w 5885939"/>
                <a:gd name="connsiteY185" fmla="*/ 723244 h 5886106"/>
                <a:gd name="connsiteX186" fmla="*/ 1442299 w 5885939"/>
                <a:gd name="connsiteY186" fmla="*/ 930936 h 5886106"/>
                <a:gd name="connsiteX187" fmla="*/ 1444009 w 5885939"/>
                <a:gd name="connsiteY187" fmla="*/ 932989 h 5886106"/>
                <a:gd name="connsiteX188" fmla="*/ 1453932 w 5885939"/>
                <a:gd name="connsiteY188" fmla="*/ 941201 h 5886106"/>
                <a:gd name="connsiteX189" fmla="*/ 1455301 w 5885939"/>
                <a:gd name="connsiteY189" fmla="*/ 941201 h 5886106"/>
                <a:gd name="connsiteX190" fmla="*/ 1479594 w 5885939"/>
                <a:gd name="connsiteY190" fmla="*/ 943938 h 5886106"/>
                <a:gd name="connsiteX191" fmla="*/ 1487806 w 5885939"/>
                <a:gd name="connsiteY191" fmla="*/ 919302 h 5886106"/>
                <a:gd name="connsiteX192" fmla="*/ 1463170 w 5885939"/>
                <a:gd name="connsiteY192" fmla="*/ 876190 h 5886106"/>
                <a:gd name="connsiteX193" fmla="*/ 1450510 w 5885939"/>
                <a:gd name="connsiteY193" fmla="*/ 859082 h 5886106"/>
                <a:gd name="connsiteX194" fmla="*/ 1432376 w 5885939"/>
                <a:gd name="connsiteY194" fmla="*/ 832736 h 5886106"/>
                <a:gd name="connsiteX195" fmla="*/ 1366339 w 5885939"/>
                <a:gd name="connsiteY195" fmla="*/ 772858 h 5886106"/>
                <a:gd name="connsiteX196" fmla="*/ 1357101 w 5885939"/>
                <a:gd name="connsiteY196" fmla="*/ 767725 h 5886106"/>
                <a:gd name="connsiteX197" fmla="*/ 1354706 w 5885939"/>
                <a:gd name="connsiteY197" fmla="*/ 766014 h 5886106"/>
                <a:gd name="connsiteX198" fmla="*/ 1355732 w 5885939"/>
                <a:gd name="connsiteY198" fmla="*/ 764646 h 5886106"/>
                <a:gd name="connsiteX199" fmla="*/ 1360522 w 5885939"/>
                <a:gd name="connsiteY199" fmla="*/ 756434 h 5886106"/>
                <a:gd name="connsiteX200" fmla="*/ 1384131 w 5885939"/>
                <a:gd name="connsiteY200" fmla="*/ 748564 h 5886106"/>
                <a:gd name="connsiteX201" fmla="*/ 1406714 w 5885939"/>
                <a:gd name="connsiteY201" fmla="*/ 748564 h 5886106"/>
                <a:gd name="connsiteX202" fmla="*/ 1418347 w 5885939"/>
                <a:gd name="connsiteY202" fmla="*/ 747538 h 5886106"/>
                <a:gd name="connsiteX203" fmla="*/ 1420400 w 5885939"/>
                <a:gd name="connsiteY203" fmla="*/ 751301 h 5886106"/>
                <a:gd name="connsiteX204" fmla="*/ 1421769 w 5885939"/>
                <a:gd name="connsiteY204" fmla="*/ 753696 h 5886106"/>
                <a:gd name="connsiteX205" fmla="*/ 1445378 w 5885939"/>
                <a:gd name="connsiteY205" fmla="*/ 777990 h 5886106"/>
                <a:gd name="connsiteX206" fmla="*/ 1475146 w 5885939"/>
                <a:gd name="connsiteY206" fmla="*/ 762935 h 5886106"/>
                <a:gd name="connsiteX207" fmla="*/ 1501835 w 5885939"/>
                <a:gd name="connsiteY207" fmla="*/ 762935 h 5886106"/>
                <a:gd name="connsiteX208" fmla="*/ 1494649 w 5885939"/>
                <a:gd name="connsiteY208" fmla="*/ 767041 h 5886106"/>
                <a:gd name="connsiteX209" fmla="*/ 1475488 w 5885939"/>
                <a:gd name="connsiteY209" fmla="*/ 778332 h 5886106"/>
                <a:gd name="connsiteX210" fmla="*/ 1448458 w 5885939"/>
                <a:gd name="connsiteY210" fmla="*/ 818707 h 5886106"/>
                <a:gd name="connsiteX211" fmla="*/ 1468303 w 5885939"/>
                <a:gd name="connsiteY211" fmla="*/ 863188 h 5886106"/>
                <a:gd name="connsiteX212" fmla="*/ 1476857 w 5885939"/>
                <a:gd name="connsiteY212" fmla="*/ 873453 h 5886106"/>
                <a:gd name="connsiteX213" fmla="*/ 1530234 w 5885939"/>
                <a:gd name="connsiteY213" fmla="*/ 897062 h 5886106"/>
                <a:gd name="connsiteX214" fmla="*/ 1532971 w 5885939"/>
                <a:gd name="connsiteY214" fmla="*/ 897062 h 5886106"/>
                <a:gd name="connsiteX215" fmla="*/ 1547684 w 5885939"/>
                <a:gd name="connsiteY215" fmla="*/ 897746 h 5886106"/>
                <a:gd name="connsiteX216" fmla="*/ 1635962 w 5885939"/>
                <a:gd name="connsiteY216" fmla="*/ 956598 h 5886106"/>
                <a:gd name="connsiteX217" fmla="*/ 1637330 w 5885939"/>
                <a:gd name="connsiteY217" fmla="*/ 963099 h 5886106"/>
                <a:gd name="connsiteX218" fmla="*/ 1637330 w 5885939"/>
                <a:gd name="connsiteY218" fmla="*/ 964810 h 5886106"/>
                <a:gd name="connsiteX219" fmla="*/ 1636646 w 5885939"/>
                <a:gd name="connsiteY219" fmla="*/ 964810 h 5886106"/>
                <a:gd name="connsiteX220" fmla="*/ 1630829 w 5885939"/>
                <a:gd name="connsiteY220" fmla="*/ 964810 h 5886106"/>
                <a:gd name="connsiteX221" fmla="*/ 1598666 w 5885939"/>
                <a:gd name="connsiteY221" fmla="*/ 940174 h 5886106"/>
                <a:gd name="connsiteX222" fmla="*/ 1517232 w 5885939"/>
                <a:gd name="connsiteY222" fmla="*/ 913143 h 5886106"/>
                <a:gd name="connsiteX223" fmla="*/ 1496702 w 5885939"/>
                <a:gd name="connsiteY223" fmla="*/ 929909 h 5886106"/>
                <a:gd name="connsiteX224" fmla="*/ 1501150 w 5885939"/>
                <a:gd name="connsiteY224" fmla="*/ 949755 h 5886106"/>
                <a:gd name="connsiteX225" fmla="*/ 1531603 w 5885939"/>
                <a:gd name="connsiteY225" fmla="*/ 984997 h 5886106"/>
                <a:gd name="connsiteX226" fmla="*/ 1605167 w 5885939"/>
                <a:gd name="connsiteY226" fmla="*/ 1050692 h 5886106"/>
                <a:gd name="connsiteX227" fmla="*/ 1617827 w 5885939"/>
                <a:gd name="connsiteY227" fmla="*/ 1058220 h 5886106"/>
                <a:gd name="connsiteX228" fmla="*/ 1626381 w 5885939"/>
                <a:gd name="connsiteY228" fmla="*/ 1062668 h 5886106"/>
                <a:gd name="connsiteX229" fmla="*/ 1638357 w 5885939"/>
                <a:gd name="connsiteY229" fmla="*/ 1070195 h 5886106"/>
                <a:gd name="connsiteX230" fmla="*/ 1669493 w 5885939"/>
                <a:gd name="connsiteY230" fmla="*/ 1092436 h 5886106"/>
                <a:gd name="connsiteX231" fmla="*/ 1726292 w 5885939"/>
                <a:gd name="connsiteY231" fmla="*/ 1242302 h 5886106"/>
                <a:gd name="connsiteX232" fmla="*/ 1728345 w 5885939"/>
                <a:gd name="connsiteY232" fmla="*/ 1260779 h 5886106"/>
                <a:gd name="connsiteX233" fmla="*/ 1727318 w 5885939"/>
                <a:gd name="connsiteY233" fmla="*/ 1267280 h 5886106"/>
                <a:gd name="connsiteX234" fmla="*/ 1717738 w 5885939"/>
                <a:gd name="connsiteY234" fmla="*/ 1279940 h 5886106"/>
                <a:gd name="connsiteX235" fmla="*/ 1705420 w 5885939"/>
                <a:gd name="connsiteY235" fmla="*/ 1274465 h 5886106"/>
                <a:gd name="connsiteX236" fmla="*/ 1691392 w 5885939"/>
                <a:gd name="connsiteY236" fmla="*/ 1248803 h 5886106"/>
                <a:gd name="connsiteX237" fmla="*/ 1688654 w 5885939"/>
                <a:gd name="connsiteY237" fmla="*/ 1224852 h 5886106"/>
                <a:gd name="connsiteX238" fmla="*/ 1686259 w 5885939"/>
                <a:gd name="connsiteY238" fmla="*/ 1201243 h 5886106"/>
                <a:gd name="connsiteX239" fmla="*/ 1670862 w 5885939"/>
                <a:gd name="connsiteY239" fmla="*/ 1149919 h 5886106"/>
                <a:gd name="connsiteX240" fmla="*/ 1658886 w 5885939"/>
                <a:gd name="connsiteY240" fmla="*/ 1142049 h 5886106"/>
                <a:gd name="connsiteX241" fmla="*/ 1653754 w 5885939"/>
                <a:gd name="connsiteY241" fmla="*/ 1139996 h 5886106"/>
                <a:gd name="connsiteX242" fmla="*/ 1648964 w 5885939"/>
                <a:gd name="connsiteY242" fmla="*/ 1137601 h 5886106"/>
                <a:gd name="connsiteX243" fmla="*/ 1648964 w 5885939"/>
                <a:gd name="connsiteY243" fmla="*/ 1143075 h 5886106"/>
                <a:gd name="connsiteX244" fmla="*/ 1648964 w 5885939"/>
                <a:gd name="connsiteY244" fmla="*/ 1148550 h 5886106"/>
                <a:gd name="connsiteX245" fmla="*/ 1649648 w 5885939"/>
                <a:gd name="connsiteY245" fmla="*/ 1161552 h 5886106"/>
                <a:gd name="connsiteX246" fmla="*/ 1655123 w 5885939"/>
                <a:gd name="connsiteY246" fmla="*/ 1179687 h 5886106"/>
                <a:gd name="connsiteX247" fmla="*/ 1662308 w 5885939"/>
                <a:gd name="connsiteY247" fmla="*/ 1204664 h 5886106"/>
                <a:gd name="connsiteX248" fmla="*/ 1667098 w 5885939"/>
                <a:gd name="connsiteY248" fmla="*/ 1242302 h 5886106"/>
                <a:gd name="connsiteX249" fmla="*/ 1672231 w 5885939"/>
                <a:gd name="connsiteY249" fmla="*/ 1281650 h 5886106"/>
                <a:gd name="connsiteX250" fmla="*/ 1692076 w 5885939"/>
                <a:gd name="connsiteY250" fmla="*/ 1323052 h 5886106"/>
                <a:gd name="connsiteX251" fmla="*/ 1738952 w 5885939"/>
                <a:gd name="connsiteY251" fmla="*/ 1326474 h 5886106"/>
                <a:gd name="connsiteX252" fmla="*/ 1792671 w 5885939"/>
                <a:gd name="connsiteY252" fmla="*/ 1337765 h 5886106"/>
                <a:gd name="connsiteX253" fmla="*/ 1836468 w 5885939"/>
                <a:gd name="connsiteY253" fmla="*/ 1366506 h 5886106"/>
                <a:gd name="connsiteX254" fmla="*/ 1892582 w 5885939"/>
                <a:gd name="connsiteY254" fmla="*/ 1375060 h 5886106"/>
                <a:gd name="connsiteX255" fmla="*/ 1926798 w 5885939"/>
                <a:gd name="connsiteY255" fmla="*/ 1336738 h 5886106"/>
                <a:gd name="connsiteX256" fmla="*/ 1923719 w 5885939"/>
                <a:gd name="connsiteY256" fmla="*/ 1304233 h 5886106"/>
                <a:gd name="connsiteX257" fmla="*/ 1894977 w 5885939"/>
                <a:gd name="connsiteY257" fmla="*/ 1294653 h 5886106"/>
                <a:gd name="connsiteX258" fmla="*/ 1882659 w 5885939"/>
                <a:gd name="connsiteY258" fmla="*/ 1297048 h 5886106"/>
                <a:gd name="connsiteX259" fmla="*/ 1873763 w 5885939"/>
                <a:gd name="connsiteY259" fmla="*/ 1299101 h 5886106"/>
                <a:gd name="connsiteX260" fmla="*/ 1873421 w 5885939"/>
                <a:gd name="connsiteY260" fmla="*/ 1299101 h 5886106"/>
                <a:gd name="connsiteX261" fmla="*/ 1852892 w 5885939"/>
                <a:gd name="connsiteY261" fmla="*/ 1295679 h 5886106"/>
                <a:gd name="connsiteX262" fmla="*/ 1846733 w 5885939"/>
                <a:gd name="connsiteY262" fmla="*/ 1294310 h 5886106"/>
                <a:gd name="connsiteX263" fmla="*/ 1846733 w 5885939"/>
                <a:gd name="connsiteY263" fmla="*/ 1290204 h 5886106"/>
                <a:gd name="connsiteX264" fmla="*/ 1869315 w 5885939"/>
                <a:gd name="connsiteY264" fmla="*/ 1289178 h 5886106"/>
                <a:gd name="connsiteX265" fmla="*/ 1923719 w 5885939"/>
                <a:gd name="connsiteY265" fmla="*/ 1290204 h 5886106"/>
                <a:gd name="connsiteX266" fmla="*/ 2035605 w 5885939"/>
                <a:gd name="connsiteY266" fmla="*/ 1242986 h 5886106"/>
                <a:gd name="connsiteX267" fmla="*/ 2069137 w 5885939"/>
                <a:gd name="connsiteY267" fmla="*/ 1223483 h 5886106"/>
                <a:gd name="connsiteX268" fmla="*/ 2061610 w 5885939"/>
                <a:gd name="connsiteY268" fmla="*/ 1233064 h 5886106"/>
                <a:gd name="connsiteX269" fmla="*/ 2059899 w 5885939"/>
                <a:gd name="connsiteY269" fmla="*/ 1235459 h 5886106"/>
                <a:gd name="connsiteX270" fmla="*/ 2052371 w 5885939"/>
                <a:gd name="connsiteY270" fmla="*/ 1251883 h 5886106"/>
                <a:gd name="connsiteX271" fmla="*/ 2061610 w 5885939"/>
                <a:gd name="connsiteY271" fmla="*/ 1275149 h 5886106"/>
                <a:gd name="connsiteX272" fmla="*/ 2093088 w 5885939"/>
                <a:gd name="connsiteY272" fmla="*/ 1275834 h 5886106"/>
                <a:gd name="connsiteX273" fmla="*/ 2161863 w 5885939"/>
                <a:gd name="connsiteY273" fmla="*/ 1234775 h 5886106"/>
                <a:gd name="connsiteX274" fmla="*/ 2183761 w 5885939"/>
                <a:gd name="connsiteY274" fmla="*/ 1218693 h 5886106"/>
                <a:gd name="connsiteX275" fmla="*/ 2259036 w 5885939"/>
                <a:gd name="connsiteY275" fmla="*/ 1172159 h 5886106"/>
                <a:gd name="connsiteX276" fmla="*/ 2264853 w 5885939"/>
                <a:gd name="connsiteY276" fmla="*/ 1167369 h 5886106"/>
                <a:gd name="connsiteX277" fmla="*/ 2387004 w 5885939"/>
                <a:gd name="connsiteY277" fmla="*/ 1111597 h 5886106"/>
                <a:gd name="connsiteX278" fmla="*/ 2443461 w 5885939"/>
                <a:gd name="connsiteY278" fmla="*/ 1118782 h 5886106"/>
                <a:gd name="connsiteX279" fmla="*/ 2465701 w 5885939"/>
                <a:gd name="connsiteY279" fmla="*/ 1121177 h 5886106"/>
                <a:gd name="connsiteX280" fmla="*/ 2493416 w 5885939"/>
                <a:gd name="connsiteY280" fmla="*/ 1098937 h 5886106"/>
                <a:gd name="connsiteX281" fmla="*/ 2480414 w 5885939"/>
                <a:gd name="connsiteY281" fmla="*/ 1067458 h 5886106"/>
                <a:gd name="connsiteX282" fmla="*/ 2460911 w 5885939"/>
                <a:gd name="connsiteY282" fmla="*/ 1054798 h 5886106"/>
                <a:gd name="connsiteX283" fmla="*/ 2457832 w 5885939"/>
                <a:gd name="connsiteY283" fmla="*/ 1053087 h 5886106"/>
                <a:gd name="connsiteX284" fmla="*/ 2481783 w 5885939"/>
                <a:gd name="connsiteY284" fmla="*/ 1012028 h 5886106"/>
                <a:gd name="connsiteX285" fmla="*/ 2481783 w 5885939"/>
                <a:gd name="connsiteY285" fmla="*/ 1010317 h 5886106"/>
                <a:gd name="connsiteX286" fmla="*/ 2487600 w 5885939"/>
                <a:gd name="connsiteY286" fmla="*/ 991498 h 5886106"/>
                <a:gd name="connsiteX287" fmla="*/ 2488968 w 5885939"/>
                <a:gd name="connsiteY287" fmla="*/ 990814 h 5886106"/>
                <a:gd name="connsiteX288" fmla="*/ 2540635 w 5885939"/>
                <a:gd name="connsiteY288" fmla="*/ 969258 h 5886106"/>
                <a:gd name="connsiteX289" fmla="*/ 2592301 w 5885939"/>
                <a:gd name="connsiteY289" fmla="*/ 953176 h 5886106"/>
                <a:gd name="connsiteX290" fmla="*/ 2612146 w 5885939"/>
                <a:gd name="connsiteY290" fmla="*/ 952492 h 5886106"/>
                <a:gd name="connsiteX291" fmla="*/ 2659364 w 5885939"/>
                <a:gd name="connsiteY291" fmla="*/ 955913 h 5886106"/>
                <a:gd name="connsiteX292" fmla="*/ 2662102 w 5885939"/>
                <a:gd name="connsiteY292" fmla="*/ 955913 h 5886106"/>
                <a:gd name="connsiteX293" fmla="*/ 2728481 w 5885939"/>
                <a:gd name="connsiteY293" fmla="*/ 955913 h 5886106"/>
                <a:gd name="connsiteX294" fmla="*/ 2776725 w 5885939"/>
                <a:gd name="connsiteY294" fmla="*/ 979523 h 5886106"/>
                <a:gd name="connsiteX295" fmla="*/ 2799650 w 5885939"/>
                <a:gd name="connsiteY295" fmla="*/ 992525 h 5886106"/>
                <a:gd name="connsiteX296" fmla="*/ 2809573 w 5885939"/>
                <a:gd name="connsiteY296" fmla="*/ 996631 h 5886106"/>
                <a:gd name="connsiteX297" fmla="*/ 2819838 w 5885939"/>
                <a:gd name="connsiteY297" fmla="*/ 1000737 h 5886106"/>
                <a:gd name="connsiteX298" fmla="*/ 2936514 w 5885939"/>
                <a:gd name="connsiteY298" fmla="*/ 1070537 h 5886106"/>
                <a:gd name="connsiteX299" fmla="*/ 2938567 w 5885939"/>
                <a:gd name="connsiteY299" fmla="*/ 1072933 h 5886106"/>
                <a:gd name="connsiteX300" fmla="*/ 2941647 w 5885939"/>
                <a:gd name="connsiteY300" fmla="*/ 1076354 h 5886106"/>
                <a:gd name="connsiteX301" fmla="*/ 2962176 w 5885939"/>
                <a:gd name="connsiteY301" fmla="*/ 1093120 h 5886106"/>
                <a:gd name="connsiteX302" fmla="*/ 3012474 w 5885939"/>
                <a:gd name="connsiteY302" fmla="*/ 1130758 h 5886106"/>
                <a:gd name="connsiteX303" fmla="*/ 3050796 w 5885939"/>
                <a:gd name="connsiteY303" fmla="*/ 1183793 h 5886106"/>
                <a:gd name="connsiteX304" fmla="*/ 3129151 w 5885939"/>
                <a:gd name="connsiteY304" fmla="*/ 1294310 h 5886106"/>
                <a:gd name="connsiteX305" fmla="*/ 3138047 w 5885939"/>
                <a:gd name="connsiteY305" fmla="*/ 1303207 h 5886106"/>
                <a:gd name="connsiteX306" fmla="*/ 3150365 w 5885939"/>
                <a:gd name="connsiteY306" fmla="*/ 1309023 h 5886106"/>
                <a:gd name="connsiteX307" fmla="*/ 3194846 w 5885939"/>
                <a:gd name="connsiteY307" fmla="*/ 1370270 h 5886106"/>
                <a:gd name="connsiteX308" fmla="*/ 3205111 w 5885939"/>
                <a:gd name="connsiteY308" fmla="*/ 1409619 h 5886106"/>
                <a:gd name="connsiteX309" fmla="*/ 3216744 w 5885939"/>
                <a:gd name="connsiteY309" fmla="*/ 1439387 h 5886106"/>
                <a:gd name="connsiteX310" fmla="*/ 3271490 w 5885939"/>
                <a:gd name="connsiteY310" fmla="*/ 1522189 h 5886106"/>
                <a:gd name="connsiteX311" fmla="*/ 3272174 w 5885939"/>
                <a:gd name="connsiteY311" fmla="*/ 1523558 h 5886106"/>
                <a:gd name="connsiteX312" fmla="*/ 3274569 w 5885939"/>
                <a:gd name="connsiteY312" fmla="*/ 1526980 h 5886106"/>
                <a:gd name="connsiteX313" fmla="*/ 3279359 w 5885939"/>
                <a:gd name="connsiteY313" fmla="*/ 1531428 h 5886106"/>
                <a:gd name="connsiteX314" fmla="*/ 3309127 w 5885939"/>
                <a:gd name="connsiteY314" fmla="*/ 1558458 h 5886106"/>
                <a:gd name="connsiteX315" fmla="*/ 3321103 w 5885939"/>
                <a:gd name="connsiteY315" fmla="*/ 1568039 h 5886106"/>
                <a:gd name="connsiteX316" fmla="*/ 3340264 w 5885939"/>
                <a:gd name="connsiteY316" fmla="*/ 1584463 h 5886106"/>
                <a:gd name="connsiteX317" fmla="*/ 3371743 w 5885939"/>
                <a:gd name="connsiteY317" fmla="*/ 1626891 h 5886106"/>
                <a:gd name="connsiteX318" fmla="*/ 3372427 w 5885939"/>
                <a:gd name="connsiteY318" fmla="*/ 1627917 h 5886106"/>
                <a:gd name="connsiteX319" fmla="*/ 3381666 w 5885939"/>
                <a:gd name="connsiteY319" fmla="*/ 1648789 h 5886106"/>
                <a:gd name="connsiteX320" fmla="*/ 3418619 w 5885939"/>
                <a:gd name="connsiteY320" fmla="*/ 1705930 h 5886106"/>
                <a:gd name="connsiteX321" fmla="*/ 3453519 w 5885939"/>
                <a:gd name="connsiteY321" fmla="*/ 1746989 h 5886106"/>
                <a:gd name="connsiteX322" fmla="*/ 3483287 w 5885939"/>
                <a:gd name="connsiteY322" fmla="*/ 1792839 h 5886106"/>
                <a:gd name="connsiteX323" fmla="*/ 3542481 w 5885939"/>
                <a:gd name="connsiteY323" fmla="*/ 1801393 h 5886106"/>
                <a:gd name="connsiteX324" fmla="*/ 3647182 w 5885939"/>
                <a:gd name="connsiteY324" fmla="*/ 1810289 h 5886106"/>
                <a:gd name="connsiteX325" fmla="*/ 3654368 w 5885939"/>
                <a:gd name="connsiteY325" fmla="*/ 1812000 h 5886106"/>
                <a:gd name="connsiteX326" fmla="*/ 3666685 w 5885939"/>
                <a:gd name="connsiteY326" fmla="*/ 1827055 h 5886106"/>
                <a:gd name="connsiteX327" fmla="*/ 3690294 w 5885939"/>
                <a:gd name="connsiteY327" fmla="*/ 1882827 h 5886106"/>
                <a:gd name="connsiteX328" fmla="*/ 3696453 w 5885939"/>
                <a:gd name="connsiteY328" fmla="*/ 1897198 h 5886106"/>
                <a:gd name="connsiteX329" fmla="*/ 3710140 w 5885939"/>
                <a:gd name="connsiteY329" fmla="*/ 1932782 h 5886106"/>
                <a:gd name="connsiteX330" fmla="*/ 3719720 w 5885939"/>
                <a:gd name="connsiteY330" fmla="*/ 1953654 h 5886106"/>
                <a:gd name="connsiteX331" fmla="*/ 3771387 w 5885939"/>
                <a:gd name="connsiteY331" fmla="*/ 2056302 h 5886106"/>
                <a:gd name="connsiteX332" fmla="*/ 3769334 w 5885939"/>
                <a:gd name="connsiteY332" fmla="*/ 2070673 h 5886106"/>
                <a:gd name="connsiteX333" fmla="*/ 3753252 w 5885939"/>
                <a:gd name="connsiteY333" fmla="*/ 2151081 h 5886106"/>
                <a:gd name="connsiteX334" fmla="*/ 3749488 w 5885939"/>
                <a:gd name="connsiteY334" fmla="*/ 2177769 h 5886106"/>
                <a:gd name="connsiteX335" fmla="*/ 3744698 w 5885939"/>
                <a:gd name="connsiteY335" fmla="*/ 2213354 h 5886106"/>
                <a:gd name="connsiteX336" fmla="*/ 3765912 w 5885939"/>
                <a:gd name="connsiteY336" fmla="*/ 2227383 h 5886106"/>
                <a:gd name="connsiteX337" fmla="*/ 3773439 w 5885939"/>
                <a:gd name="connsiteY337" fmla="*/ 2230462 h 5886106"/>
                <a:gd name="connsiteX338" fmla="*/ 3785757 w 5885939"/>
                <a:gd name="connsiteY338" fmla="*/ 2234226 h 5886106"/>
                <a:gd name="connsiteX339" fmla="*/ 3782336 w 5885939"/>
                <a:gd name="connsiteY339" fmla="*/ 2245517 h 5886106"/>
                <a:gd name="connsiteX340" fmla="*/ 3774466 w 5885939"/>
                <a:gd name="connsiteY340" fmla="*/ 2274601 h 5886106"/>
                <a:gd name="connsiteX341" fmla="*/ 3771387 w 5885939"/>
                <a:gd name="connsiteY341" fmla="*/ 2301974 h 5886106"/>
                <a:gd name="connsiteX342" fmla="*/ 3770018 w 5885939"/>
                <a:gd name="connsiteY342" fmla="*/ 2319082 h 5886106"/>
                <a:gd name="connsiteX343" fmla="*/ 3767965 w 5885939"/>
                <a:gd name="connsiteY343" fmla="*/ 2326951 h 5886106"/>
                <a:gd name="connsiteX344" fmla="*/ 3766596 w 5885939"/>
                <a:gd name="connsiteY344" fmla="*/ 2342007 h 5886106"/>
                <a:gd name="connsiteX345" fmla="*/ 3759069 w 5885939"/>
                <a:gd name="connsiteY345" fmla="*/ 2410439 h 5886106"/>
                <a:gd name="connsiteX346" fmla="*/ 3755305 w 5885939"/>
                <a:gd name="connsiteY346" fmla="*/ 2429942 h 5886106"/>
                <a:gd name="connsiteX347" fmla="*/ 3754279 w 5885939"/>
                <a:gd name="connsiteY347" fmla="*/ 2438838 h 5886106"/>
                <a:gd name="connsiteX348" fmla="*/ 3694743 w 5885939"/>
                <a:gd name="connsiteY348" fmla="*/ 2608208 h 5886106"/>
                <a:gd name="connsiteX349" fmla="*/ 3668054 w 5885939"/>
                <a:gd name="connsiteY349" fmla="*/ 2689984 h 5886106"/>
                <a:gd name="connsiteX350" fmla="*/ 3656078 w 5885939"/>
                <a:gd name="connsiteY350" fmla="*/ 2807003 h 5886106"/>
                <a:gd name="connsiteX351" fmla="*/ 3641023 w 5885939"/>
                <a:gd name="connsiteY351" fmla="*/ 2872356 h 5886106"/>
                <a:gd name="connsiteX352" fmla="*/ 3631443 w 5885939"/>
                <a:gd name="connsiteY352" fmla="*/ 2902808 h 5886106"/>
                <a:gd name="connsiteX353" fmla="*/ 3617414 w 5885939"/>
                <a:gd name="connsiteY353" fmla="*/ 2950710 h 5886106"/>
                <a:gd name="connsiteX354" fmla="*/ 3624600 w 5885939"/>
                <a:gd name="connsiteY354" fmla="*/ 2982531 h 5886106"/>
                <a:gd name="connsiteX355" fmla="*/ 3627337 w 5885939"/>
                <a:gd name="connsiteY355" fmla="*/ 2988690 h 5886106"/>
                <a:gd name="connsiteX356" fmla="*/ 3637602 w 5885939"/>
                <a:gd name="connsiteY356" fmla="*/ 3008535 h 5886106"/>
                <a:gd name="connsiteX357" fmla="*/ 3644103 w 5885939"/>
                <a:gd name="connsiteY357" fmla="*/ 3019827 h 5886106"/>
                <a:gd name="connsiteX358" fmla="*/ 3657789 w 5885939"/>
                <a:gd name="connsiteY358" fmla="*/ 3047542 h 5886106"/>
                <a:gd name="connsiteX359" fmla="*/ 3659500 w 5885939"/>
                <a:gd name="connsiteY359" fmla="*/ 3051306 h 5886106"/>
                <a:gd name="connsiteX360" fmla="*/ 3668396 w 5885939"/>
                <a:gd name="connsiteY360" fmla="*/ 3068756 h 5886106"/>
                <a:gd name="connsiteX361" fmla="*/ 3686189 w 5885939"/>
                <a:gd name="connsiteY361" fmla="*/ 3109473 h 5886106"/>
                <a:gd name="connsiteX362" fmla="*/ 3730327 w 5885939"/>
                <a:gd name="connsiteY362" fmla="*/ 3153270 h 5886106"/>
                <a:gd name="connsiteX363" fmla="*/ 3766254 w 5885939"/>
                <a:gd name="connsiteY363" fmla="*/ 3157718 h 5886106"/>
                <a:gd name="connsiteX364" fmla="*/ 3799786 w 5885939"/>
                <a:gd name="connsiteY364" fmla="*/ 3134451 h 5886106"/>
                <a:gd name="connsiteX365" fmla="*/ 3804576 w 5885939"/>
                <a:gd name="connsiteY365" fmla="*/ 3121791 h 5886106"/>
                <a:gd name="connsiteX366" fmla="*/ 3811419 w 5885939"/>
                <a:gd name="connsiteY366" fmla="*/ 3102630 h 5886106"/>
                <a:gd name="connsiteX367" fmla="*/ 3814841 w 5885939"/>
                <a:gd name="connsiteY367" fmla="*/ 3070467 h 5886106"/>
                <a:gd name="connsiteX368" fmla="*/ 3814841 w 5885939"/>
                <a:gd name="connsiteY368" fmla="*/ 3040014 h 5886106"/>
                <a:gd name="connsiteX369" fmla="*/ 3814841 w 5885939"/>
                <a:gd name="connsiteY369" fmla="*/ 3001008 h 5886106"/>
                <a:gd name="connsiteX370" fmla="*/ 3820316 w 5885939"/>
                <a:gd name="connsiteY370" fmla="*/ 2995876 h 5886106"/>
                <a:gd name="connsiteX371" fmla="*/ 3823053 w 5885939"/>
                <a:gd name="connsiteY371" fmla="*/ 2993481 h 5886106"/>
                <a:gd name="connsiteX372" fmla="*/ 3836739 w 5885939"/>
                <a:gd name="connsiteY372" fmla="*/ 2975004 h 5886106"/>
                <a:gd name="connsiteX373" fmla="*/ 3842214 w 5885939"/>
                <a:gd name="connsiteY373" fmla="*/ 2993823 h 5886106"/>
                <a:gd name="connsiteX374" fmla="*/ 3880878 w 5885939"/>
                <a:gd name="connsiteY374" fmla="*/ 3011957 h 5886106"/>
                <a:gd name="connsiteX375" fmla="*/ 3880878 w 5885939"/>
                <a:gd name="connsiteY375" fmla="*/ 3011957 h 5886106"/>
                <a:gd name="connsiteX376" fmla="*/ 3916805 w 5885939"/>
                <a:gd name="connsiteY376" fmla="*/ 2972609 h 5886106"/>
                <a:gd name="connsiteX377" fmla="*/ 3916805 w 5885939"/>
                <a:gd name="connsiteY377" fmla="*/ 2959606 h 5886106"/>
                <a:gd name="connsiteX378" fmla="*/ 3916805 w 5885939"/>
                <a:gd name="connsiteY378" fmla="*/ 2942841 h 5886106"/>
                <a:gd name="connsiteX379" fmla="*/ 3920569 w 5885939"/>
                <a:gd name="connsiteY379" fmla="*/ 2933260 h 5886106"/>
                <a:gd name="connsiteX380" fmla="*/ 3929807 w 5885939"/>
                <a:gd name="connsiteY380" fmla="*/ 2935998 h 5886106"/>
                <a:gd name="connsiteX381" fmla="*/ 3943836 w 5885939"/>
                <a:gd name="connsiteY381" fmla="*/ 2950368 h 5886106"/>
                <a:gd name="connsiteX382" fmla="*/ 3946231 w 5885939"/>
                <a:gd name="connsiteY382" fmla="*/ 2970556 h 5886106"/>
                <a:gd name="connsiteX383" fmla="*/ 3943836 w 5885939"/>
                <a:gd name="connsiteY383" fmla="*/ 3025986 h 5886106"/>
                <a:gd name="connsiteX384" fmla="*/ 3936308 w 5885939"/>
                <a:gd name="connsiteY384" fmla="*/ 3039330 h 5886106"/>
                <a:gd name="connsiteX385" fmla="*/ 3884642 w 5885939"/>
                <a:gd name="connsiteY385" fmla="*/ 3101945 h 5886106"/>
                <a:gd name="connsiteX386" fmla="*/ 3856927 w 5885939"/>
                <a:gd name="connsiteY386" fmla="*/ 3135135 h 5886106"/>
                <a:gd name="connsiteX387" fmla="*/ 3822368 w 5885939"/>
                <a:gd name="connsiteY387" fmla="*/ 3218280 h 5886106"/>
                <a:gd name="connsiteX388" fmla="*/ 3803892 w 5885939"/>
                <a:gd name="connsiteY388" fmla="*/ 3253865 h 5886106"/>
                <a:gd name="connsiteX389" fmla="*/ 3786099 w 5885939"/>
                <a:gd name="connsiteY389" fmla="*/ 3268920 h 5886106"/>
                <a:gd name="connsiteX390" fmla="*/ 3738197 w 5885939"/>
                <a:gd name="connsiteY390" fmla="*/ 3316480 h 5886106"/>
                <a:gd name="connsiteX391" fmla="*/ 3737171 w 5885939"/>
                <a:gd name="connsiteY391" fmla="*/ 3314769 h 5886106"/>
                <a:gd name="connsiteX392" fmla="*/ 3724853 w 5885939"/>
                <a:gd name="connsiteY392" fmla="*/ 3297661 h 5886106"/>
                <a:gd name="connsiteX393" fmla="*/ 3714588 w 5885939"/>
                <a:gd name="connsiteY393" fmla="*/ 3290818 h 5886106"/>
                <a:gd name="connsiteX394" fmla="*/ 3710140 w 5885939"/>
                <a:gd name="connsiteY394" fmla="*/ 3288423 h 5886106"/>
                <a:gd name="connsiteX395" fmla="*/ 3706034 w 5885939"/>
                <a:gd name="connsiteY395" fmla="*/ 3286028 h 5886106"/>
                <a:gd name="connsiteX396" fmla="*/ 3705007 w 5885939"/>
                <a:gd name="connsiteY396" fmla="*/ 3290818 h 5886106"/>
                <a:gd name="connsiteX397" fmla="*/ 3703639 w 5885939"/>
                <a:gd name="connsiteY397" fmla="*/ 3295950 h 5886106"/>
                <a:gd name="connsiteX398" fmla="*/ 3702612 w 5885939"/>
                <a:gd name="connsiteY398" fmla="*/ 3309295 h 5886106"/>
                <a:gd name="connsiteX399" fmla="*/ 3722115 w 5885939"/>
                <a:gd name="connsiteY399" fmla="*/ 3338036 h 5886106"/>
                <a:gd name="connsiteX400" fmla="*/ 3726221 w 5885939"/>
                <a:gd name="connsiteY400" fmla="*/ 3343853 h 5886106"/>
                <a:gd name="connsiteX401" fmla="*/ 3735802 w 5885939"/>
                <a:gd name="connsiteY401" fmla="*/ 3355829 h 5886106"/>
                <a:gd name="connsiteX402" fmla="*/ 3751883 w 5885939"/>
                <a:gd name="connsiteY402" fmla="*/ 3378069 h 5886106"/>
                <a:gd name="connsiteX403" fmla="*/ 3760780 w 5885939"/>
                <a:gd name="connsiteY403" fmla="*/ 3408864 h 5886106"/>
                <a:gd name="connsiteX404" fmla="*/ 3807998 w 5885939"/>
                <a:gd name="connsiteY404" fmla="*/ 3472847 h 5886106"/>
                <a:gd name="connsiteX405" fmla="*/ 3840503 w 5885939"/>
                <a:gd name="connsiteY405" fmla="*/ 3501247 h 5886106"/>
                <a:gd name="connsiteX406" fmla="*/ 3850426 w 5885939"/>
                <a:gd name="connsiteY406" fmla="*/ 3510143 h 5886106"/>
                <a:gd name="connsiteX407" fmla="*/ 3859664 w 5885939"/>
                <a:gd name="connsiteY407" fmla="*/ 3519039 h 5886106"/>
                <a:gd name="connsiteX408" fmla="*/ 3886010 w 5885939"/>
                <a:gd name="connsiteY408" fmla="*/ 3586103 h 5886106"/>
                <a:gd name="connsiteX409" fmla="*/ 3899697 w 5885939"/>
                <a:gd name="connsiteY409" fmla="*/ 3622030 h 5886106"/>
                <a:gd name="connsiteX410" fmla="*/ 3905171 w 5885939"/>
                <a:gd name="connsiteY410" fmla="*/ 3631952 h 5886106"/>
                <a:gd name="connsiteX411" fmla="*/ 3908935 w 5885939"/>
                <a:gd name="connsiteY411" fmla="*/ 3637769 h 5886106"/>
                <a:gd name="connsiteX412" fmla="*/ 3927754 w 5885939"/>
                <a:gd name="connsiteY412" fmla="*/ 3673696 h 5886106"/>
                <a:gd name="connsiteX413" fmla="*/ 3973603 w 5885939"/>
                <a:gd name="connsiteY413" fmla="*/ 3763342 h 5886106"/>
                <a:gd name="connsiteX414" fmla="*/ 4046484 w 5885939"/>
                <a:gd name="connsiteY414" fmla="*/ 3877966 h 5886106"/>
                <a:gd name="connsiteX415" fmla="*/ 4080358 w 5885939"/>
                <a:gd name="connsiteY415" fmla="*/ 3949820 h 5886106"/>
                <a:gd name="connsiteX416" fmla="*/ 4083779 w 5885939"/>
                <a:gd name="connsiteY416" fmla="*/ 3972060 h 5886106"/>
                <a:gd name="connsiteX417" fmla="*/ 4113205 w 5885939"/>
                <a:gd name="connsiteY417" fmla="*/ 3994985 h 5886106"/>
                <a:gd name="connsiteX418" fmla="*/ 4142973 w 5885939"/>
                <a:gd name="connsiteY418" fmla="*/ 3974455 h 5886106"/>
                <a:gd name="connsiteX419" fmla="*/ 4167266 w 5885939"/>
                <a:gd name="connsiteY419" fmla="*/ 3951530 h 5886106"/>
                <a:gd name="connsiteX420" fmla="*/ 4190533 w 5885939"/>
                <a:gd name="connsiteY420" fmla="*/ 3935791 h 5886106"/>
                <a:gd name="connsiteX421" fmla="*/ 4188823 w 5885939"/>
                <a:gd name="connsiteY421" fmla="*/ 3906023 h 5886106"/>
                <a:gd name="connsiteX422" fmla="*/ 4186770 w 5885939"/>
                <a:gd name="connsiteY422" fmla="*/ 3901233 h 5886106"/>
                <a:gd name="connsiteX423" fmla="*/ 4183348 w 5885939"/>
                <a:gd name="connsiteY423" fmla="*/ 3887546 h 5886106"/>
                <a:gd name="connsiteX424" fmla="*/ 4174794 w 5885939"/>
                <a:gd name="connsiteY424" fmla="*/ 3831774 h 5886106"/>
                <a:gd name="connsiteX425" fmla="*/ 4174452 w 5885939"/>
                <a:gd name="connsiteY425" fmla="*/ 3818772 h 5886106"/>
                <a:gd name="connsiteX426" fmla="*/ 4185059 w 5885939"/>
                <a:gd name="connsiteY426" fmla="*/ 3813298 h 5886106"/>
                <a:gd name="connsiteX427" fmla="*/ 4188138 w 5885939"/>
                <a:gd name="connsiteY427" fmla="*/ 3813298 h 5886106"/>
                <a:gd name="connsiteX428" fmla="*/ 4222354 w 5885939"/>
                <a:gd name="connsiteY428" fmla="*/ 3794821 h 5886106"/>
                <a:gd name="connsiteX429" fmla="*/ 4244253 w 5885939"/>
                <a:gd name="connsiteY429" fmla="*/ 3786951 h 5886106"/>
                <a:gd name="connsiteX430" fmla="*/ 4241515 w 5885939"/>
                <a:gd name="connsiteY430" fmla="*/ 3789004 h 5886106"/>
                <a:gd name="connsiteX431" fmla="*/ 4227145 w 5885939"/>
                <a:gd name="connsiteY431" fmla="*/ 3799611 h 5886106"/>
                <a:gd name="connsiteX432" fmla="*/ 4213800 w 5885939"/>
                <a:gd name="connsiteY432" fmla="*/ 3864622 h 5886106"/>
                <a:gd name="connsiteX433" fmla="*/ 4220644 w 5885939"/>
                <a:gd name="connsiteY433" fmla="*/ 3922789 h 5886106"/>
                <a:gd name="connsiteX434" fmla="*/ 4219959 w 5885939"/>
                <a:gd name="connsiteY434" fmla="*/ 3926210 h 5886106"/>
                <a:gd name="connsiteX435" fmla="*/ 4216880 w 5885939"/>
                <a:gd name="connsiteY435" fmla="*/ 3942292 h 5886106"/>
                <a:gd name="connsiteX436" fmla="*/ 4225776 w 5885939"/>
                <a:gd name="connsiteY436" fmla="*/ 4059995 h 5886106"/>
                <a:gd name="connsiteX437" fmla="*/ 4220986 w 5885939"/>
                <a:gd name="connsiteY437" fmla="*/ 4054179 h 5886106"/>
                <a:gd name="connsiteX438" fmla="*/ 4213116 w 5885939"/>
                <a:gd name="connsiteY438" fmla="*/ 4045282 h 5886106"/>
                <a:gd name="connsiteX439" fmla="*/ 4171714 w 5885939"/>
                <a:gd name="connsiteY439" fmla="*/ 4015514 h 5886106"/>
                <a:gd name="connsiteX440" fmla="*/ 4154264 w 5885939"/>
                <a:gd name="connsiteY440" fmla="*/ 4018252 h 5886106"/>
                <a:gd name="connsiteX441" fmla="*/ 4141947 w 5885939"/>
                <a:gd name="connsiteY441" fmla="*/ 4029201 h 5886106"/>
                <a:gd name="connsiteX442" fmla="*/ 4141947 w 5885939"/>
                <a:gd name="connsiteY442" fmla="*/ 4030227 h 5886106"/>
                <a:gd name="connsiteX443" fmla="*/ 4144684 w 5885939"/>
                <a:gd name="connsiteY443" fmla="*/ 4096949 h 5886106"/>
                <a:gd name="connsiteX444" fmla="*/ 4174110 w 5885939"/>
                <a:gd name="connsiteY444" fmla="*/ 4178725 h 5886106"/>
                <a:gd name="connsiteX445" fmla="*/ 4189849 w 5885939"/>
                <a:gd name="connsiteY445" fmla="*/ 4208151 h 5886106"/>
                <a:gd name="connsiteX446" fmla="*/ 4214143 w 5885939"/>
                <a:gd name="connsiteY446" fmla="*/ 4216021 h 5886106"/>
                <a:gd name="connsiteX447" fmla="*/ 4228171 w 5885939"/>
                <a:gd name="connsiteY447" fmla="*/ 4193780 h 5886106"/>
                <a:gd name="connsiteX448" fmla="*/ 4232619 w 5885939"/>
                <a:gd name="connsiteY448" fmla="*/ 4181120 h 5886106"/>
                <a:gd name="connsiteX449" fmla="*/ 4241173 w 5885939"/>
                <a:gd name="connsiteY449" fmla="*/ 4180094 h 5886106"/>
                <a:gd name="connsiteX450" fmla="*/ 4318159 w 5885939"/>
                <a:gd name="connsiteY450" fmla="*/ 4145193 h 5886106"/>
                <a:gd name="connsiteX451" fmla="*/ 4341427 w 5885939"/>
                <a:gd name="connsiteY451" fmla="*/ 4125348 h 5886106"/>
                <a:gd name="connsiteX452" fmla="*/ 4349981 w 5885939"/>
                <a:gd name="connsiteY452" fmla="*/ 4118505 h 5886106"/>
                <a:gd name="connsiteX453" fmla="*/ 4352033 w 5885939"/>
                <a:gd name="connsiteY453" fmla="*/ 4120216 h 5886106"/>
                <a:gd name="connsiteX454" fmla="*/ 4351349 w 5885939"/>
                <a:gd name="connsiteY454" fmla="*/ 4123295 h 5886106"/>
                <a:gd name="connsiteX455" fmla="*/ 4348954 w 5885939"/>
                <a:gd name="connsiteY455" fmla="*/ 4130480 h 5886106"/>
                <a:gd name="connsiteX456" fmla="*/ 4345190 w 5885939"/>
                <a:gd name="connsiteY456" fmla="*/ 4133902 h 5886106"/>
                <a:gd name="connsiteX457" fmla="*/ 4298314 w 5885939"/>
                <a:gd name="connsiteY457" fmla="*/ 4173593 h 5886106"/>
                <a:gd name="connsiteX458" fmla="*/ 4291129 w 5885939"/>
                <a:gd name="connsiteY458" fmla="*/ 4178041 h 5886106"/>
                <a:gd name="connsiteX459" fmla="*/ 4272994 w 5885939"/>
                <a:gd name="connsiteY459" fmla="*/ 4204730 h 5886106"/>
                <a:gd name="connsiteX460" fmla="*/ 4300367 w 5885939"/>
                <a:gd name="connsiteY460" fmla="*/ 4228681 h 5886106"/>
                <a:gd name="connsiteX461" fmla="*/ 4304815 w 5885939"/>
                <a:gd name="connsiteY461" fmla="*/ 4230049 h 5886106"/>
                <a:gd name="connsiteX462" fmla="*/ 4320555 w 5885939"/>
                <a:gd name="connsiteY462" fmla="*/ 4239630 h 5886106"/>
                <a:gd name="connsiteX463" fmla="*/ 4325002 w 5885939"/>
                <a:gd name="connsiteY463" fmla="*/ 4243051 h 5886106"/>
                <a:gd name="connsiteX464" fmla="*/ 4336294 w 5885939"/>
                <a:gd name="connsiteY464" fmla="*/ 4251948 h 5886106"/>
                <a:gd name="connsiteX465" fmla="*/ 4360245 w 5885939"/>
                <a:gd name="connsiteY465" fmla="*/ 4268371 h 5886106"/>
                <a:gd name="connsiteX466" fmla="*/ 4383512 w 5885939"/>
                <a:gd name="connsiteY466" fmla="*/ 4303272 h 5886106"/>
                <a:gd name="connsiteX467" fmla="*/ 4390355 w 5885939"/>
                <a:gd name="connsiteY467" fmla="*/ 4350832 h 5886106"/>
                <a:gd name="connsiteX468" fmla="*/ 4410201 w 5885939"/>
                <a:gd name="connsiteY468" fmla="*/ 4423028 h 5886106"/>
                <a:gd name="connsiteX469" fmla="*/ 4416360 w 5885939"/>
                <a:gd name="connsiteY469" fmla="*/ 4444242 h 5886106"/>
                <a:gd name="connsiteX470" fmla="*/ 4420123 w 5885939"/>
                <a:gd name="connsiteY470" fmla="*/ 4455533 h 5886106"/>
                <a:gd name="connsiteX471" fmla="*/ 4423887 w 5885939"/>
                <a:gd name="connsiteY471" fmla="*/ 4466825 h 5886106"/>
                <a:gd name="connsiteX472" fmla="*/ 4431414 w 5885939"/>
                <a:gd name="connsiteY472" fmla="*/ 4496935 h 5886106"/>
                <a:gd name="connsiteX473" fmla="*/ 4440311 w 5885939"/>
                <a:gd name="connsiteY473" fmla="*/ 4535257 h 5886106"/>
                <a:gd name="connsiteX474" fmla="*/ 4459130 w 5885939"/>
                <a:gd name="connsiteY474" fmla="*/ 4614638 h 5886106"/>
                <a:gd name="connsiteX475" fmla="*/ 4462209 w 5885939"/>
                <a:gd name="connsiteY475" fmla="*/ 4621481 h 5886106"/>
                <a:gd name="connsiteX476" fmla="*/ 4464604 w 5885939"/>
                <a:gd name="connsiteY476" fmla="*/ 4625587 h 5886106"/>
                <a:gd name="connsiteX477" fmla="*/ 4468026 w 5885939"/>
                <a:gd name="connsiteY477" fmla="*/ 4634825 h 5886106"/>
                <a:gd name="connsiteX478" fmla="*/ 4475553 w 5885939"/>
                <a:gd name="connsiteY478" fmla="*/ 4660487 h 5886106"/>
                <a:gd name="connsiteX479" fmla="*/ 4499847 w 5885939"/>
                <a:gd name="connsiteY479" fmla="*/ 4700178 h 5886106"/>
                <a:gd name="connsiteX480" fmla="*/ 4519350 w 5885939"/>
                <a:gd name="connsiteY480" fmla="*/ 4725840 h 5886106"/>
                <a:gd name="connsiteX481" fmla="*/ 4566568 w 5885939"/>
                <a:gd name="connsiteY481" fmla="*/ 4749449 h 5886106"/>
                <a:gd name="connsiteX482" fmla="*/ 4623709 w 5885939"/>
                <a:gd name="connsiteY482" fmla="*/ 4747054 h 5886106"/>
                <a:gd name="connsiteX483" fmla="*/ 4639106 w 5885939"/>
                <a:gd name="connsiteY483" fmla="*/ 4747396 h 5886106"/>
                <a:gd name="connsiteX484" fmla="*/ 4645265 w 5885939"/>
                <a:gd name="connsiteY484" fmla="*/ 4752187 h 5886106"/>
                <a:gd name="connsiteX485" fmla="*/ 4649371 w 5885939"/>
                <a:gd name="connsiteY485" fmla="*/ 4756292 h 5886106"/>
                <a:gd name="connsiteX486" fmla="*/ 4668532 w 5885939"/>
                <a:gd name="connsiteY486" fmla="*/ 4772374 h 5886106"/>
                <a:gd name="connsiteX487" fmla="*/ 4716092 w 5885939"/>
                <a:gd name="connsiteY487" fmla="*/ 4811722 h 5886106"/>
                <a:gd name="connsiteX488" fmla="*/ 4739359 w 5885939"/>
                <a:gd name="connsiteY488" fmla="*/ 4821645 h 5886106"/>
                <a:gd name="connsiteX489" fmla="*/ 4793763 w 5885939"/>
                <a:gd name="connsiteY489" fmla="*/ 4865784 h 5886106"/>
                <a:gd name="connsiteX490" fmla="*/ 4809845 w 5885939"/>
                <a:gd name="connsiteY490" fmla="*/ 4889393 h 5886106"/>
                <a:gd name="connsiteX491" fmla="*/ 4863906 w 5885939"/>
                <a:gd name="connsiteY491" fmla="*/ 4972196 h 5886106"/>
                <a:gd name="connsiteX492" fmla="*/ 4886488 w 5885939"/>
                <a:gd name="connsiteY492" fmla="*/ 5032074 h 5886106"/>
                <a:gd name="connsiteX493" fmla="*/ 4912493 w 5885939"/>
                <a:gd name="connsiteY493" fmla="*/ 5081687 h 5886106"/>
                <a:gd name="connsiteX494" fmla="*/ 4930969 w 5885939"/>
                <a:gd name="connsiteY494" fmla="*/ 5105296 h 5886106"/>
                <a:gd name="connsiteX495" fmla="*/ 4987426 w 5885939"/>
                <a:gd name="connsiteY495" fmla="*/ 5176124 h 5886106"/>
                <a:gd name="connsiteX496" fmla="*/ 5002823 w 5885939"/>
                <a:gd name="connsiteY496" fmla="*/ 5188784 h 5886106"/>
                <a:gd name="connsiteX497" fmla="*/ 5077414 w 5885939"/>
                <a:gd name="connsiteY497" fmla="*/ 5221973 h 5886106"/>
                <a:gd name="connsiteX498" fmla="*/ 5079125 w 5885939"/>
                <a:gd name="connsiteY498" fmla="*/ 5221973 h 5886106"/>
                <a:gd name="connsiteX499" fmla="*/ 5098286 w 5885939"/>
                <a:gd name="connsiteY499" fmla="*/ 5227105 h 5886106"/>
                <a:gd name="connsiteX500" fmla="*/ 5147215 w 5885939"/>
                <a:gd name="connsiteY500" fmla="*/ 5271586 h 5886106"/>
                <a:gd name="connsiteX501" fmla="*/ 5148583 w 5885939"/>
                <a:gd name="connsiteY501" fmla="*/ 5282193 h 5886106"/>
                <a:gd name="connsiteX502" fmla="*/ 5148583 w 5885939"/>
                <a:gd name="connsiteY502" fmla="*/ 5286983 h 5886106"/>
                <a:gd name="connsiteX503" fmla="*/ 5146873 w 5885939"/>
                <a:gd name="connsiteY503" fmla="*/ 5286983 h 5886106"/>
                <a:gd name="connsiteX504" fmla="*/ 5135581 w 5885939"/>
                <a:gd name="connsiteY504" fmla="*/ 5286983 h 5886106"/>
                <a:gd name="connsiteX505" fmla="*/ 5106840 w 5885939"/>
                <a:gd name="connsiteY505" fmla="*/ 5282536 h 5886106"/>
                <a:gd name="connsiteX506" fmla="*/ 5102050 w 5885939"/>
                <a:gd name="connsiteY506" fmla="*/ 5281509 h 5886106"/>
                <a:gd name="connsiteX507" fmla="*/ 5086652 w 5885939"/>
                <a:gd name="connsiteY507" fmla="*/ 5276377 h 5886106"/>
                <a:gd name="connsiteX508" fmla="*/ 5036012 w 5885939"/>
                <a:gd name="connsiteY508" fmla="*/ 5230869 h 5886106"/>
                <a:gd name="connsiteX509" fmla="*/ 5007613 w 5885939"/>
                <a:gd name="connsiteY509" fmla="*/ 5204865 h 5886106"/>
                <a:gd name="connsiteX510" fmla="*/ 4982635 w 5885939"/>
                <a:gd name="connsiteY510" fmla="*/ 5194943 h 5886106"/>
                <a:gd name="connsiteX511" fmla="*/ 4959369 w 5885939"/>
                <a:gd name="connsiteY511" fmla="*/ 5208629 h 5886106"/>
                <a:gd name="connsiteX512" fmla="*/ 4953209 w 5885939"/>
                <a:gd name="connsiteY512" fmla="*/ 5256874 h 5886106"/>
                <a:gd name="connsiteX513" fmla="*/ 4954920 w 5885939"/>
                <a:gd name="connsiteY513" fmla="*/ 5283220 h 5886106"/>
                <a:gd name="connsiteX514" fmla="*/ 4969976 w 5885939"/>
                <a:gd name="connsiteY514" fmla="*/ 5346520 h 5886106"/>
                <a:gd name="connsiteX515" fmla="*/ 5021300 w 5885939"/>
                <a:gd name="connsiteY515" fmla="*/ 5384158 h 5886106"/>
                <a:gd name="connsiteX516" fmla="*/ 5051752 w 5885939"/>
                <a:gd name="connsiteY516" fmla="*/ 5392027 h 5886106"/>
                <a:gd name="connsiteX517" fmla="*/ 5060306 w 5885939"/>
                <a:gd name="connsiteY517" fmla="*/ 5394764 h 5886106"/>
                <a:gd name="connsiteX518" fmla="*/ 5143109 w 5885939"/>
                <a:gd name="connsiteY518" fmla="*/ 5386895 h 5886106"/>
                <a:gd name="connsiteX519" fmla="*/ 5145504 w 5885939"/>
                <a:gd name="connsiteY519" fmla="*/ 5385184 h 5886106"/>
                <a:gd name="connsiteX520" fmla="*/ 5194775 w 5885939"/>
                <a:gd name="connsiteY520" fmla="*/ 5351652 h 5886106"/>
                <a:gd name="connsiteX521" fmla="*/ 5223174 w 5885939"/>
                <a:gd name="connsiteY521" fmla="*/ 5351652 h 5886106"/>
                <a:gd name="connsiteX522" fmla="*/ 5225228 w 5885939"/>
                <a:gd name="connsiteY522" fmla="*/ 5352336 h 5886106"/>
                <a:gd name="connsiteX523" fmla="*/ 5281342 w 5885939"/>
                <a:gd name="connsiteY523" fmla="*/ 5357127 h 5886106"/>
                <a:gd name="connsiteX524" fmla="*/ 5291949 w 5885939"/>
                <a:gd name="connsiteY524" fmla="*/ 5359522 h 5886106"/>
                <a:gd name="connsiteX525" fmla="*/ 5298450 w 5885939"/>
                <a:gd name="connsiteY525" fmla="*/ 5361917 h 5886106"/>
                <a:gd name="connsiteX526" fmla="*/ 5308714 w 5885939"/>
                <a:gd name="connsiteY526" fmla="*/ 5365681 h 5886106"/>
                <a:gd name="connsiteX527" fmla="*/ 5333008 w 5885939"/>
                <a:gd name="connsiteY527" fmla="*/ 5369444 h 5886106"/>
                <a:gd name="connsiteX528" fmla="*/ 5404520 w 5885939"/>
                <a:gd name="connsiteY528" fmla="*/ 5326674 h 5886106"/>
                <a:gd name="connsiteX529" fmla="*/ 5494166 w 5885939"/>
                <a:gd name="connsiteY529" fmla="*/ 5303750 h 5886106"/>
                <a:gd name="connsiteX530" fmla="*/ 5501693 w 5885939"/>
                <a:gd name="connsiteY530" fmla="*/ 5303750 h 5886106"/>
                <a:gd name="connsiteX531" fmla="*/ 5501693 w 5885939"/>
                <a:gd name="connsiteY531" fmla="*/ 5303750 h 5886106"/>
                <a:gd name="connsiteX532" fmla="*/ 5511616 w 5885939"/>
                <a:gd name="connsiteY532" fmla="*/ 5311277 h 5886106"/>
                <a:gd name="connsiteX533" fmla="*/ 5514353 w 5885939"/>
                <a:gd name="connsiteY533" fmla="*/ 5322568 h 5886106"/>
                <a:gd name="connsiteX534" fmla="*/ 5517433 w 5885939"/>
                <a:gd name="connsiteY534" fmla="*/ 5356785 h 5886106"/>
                <a:gd name="connsiteX535" fmla="*/ 5459607 w 5885939"/>
                <a:gd name="connsiteY535" fmla="*/ 5445062 h 5886106"/>
                <a:gd name="connsiteX536" fmla="*/ 5455159 w 5885939"/>
                <a:gd name="connsiteY536" fmla="*/ 5449168 h 5886106"/>
                <a:gd name="connsiteX537" fmla="*/ 5279973 w 5885939"/>
                <a:gd name="connsiteY537" fmla="*/ 5587401 h 5886106"/>
                <a:gd name="connsiteX538" fmla="*/ 5239256 w 5885939"/>
                <a:gd name="connsiteY538" fmla="*/ 5609983 h 5886106"/>
                <a:gd name="connsiteX539" fmla="*/ 5047304 w 5885939"/>
                <a:gd name="connsiteY539" fmla="*/ 5697919 h 5886106"/>
                <a:gd name="connsiteX540" fmla="*/ 5028143 w 5885939"/>
                <a:gd name="connsiteY540" fmla="*/ 5703394 h 5886106"/>
                <a:gd name="connsiteX541" fmla="*/ 4955263 w 5885939"/>
                <a:gd name="connsiteY541" fmla="*/ 5723238 h 5886106"/>
                <a:gd name="connsiteX542" fmla="*/ 4901201 w 5885939"/>
                <a:gd name="connsiteY542" fmla="*/ 5733503 h 5886106"/>
                <a:gd name="connsiteX543" fmla="*/ 4816688 w 5885939"/>
                <a:gd name="connsiteY543" fmla="*/ 5736241 h 5886106"/>
                <a:gd name="connsiteX544" fmla="*/ 4816688 w 5885939"/>
                <a:gd name="connsiteY544" fmla="*/ 5736241 h 5886106"/>
                <a:gd name="connsiteX545" fmla="*/ 4803343 w 5885939"/>
                <a:gd name="connsiteY545" fmla="*/ 5734530 h 5886106"/>
                <a:gd name="connsiteX546" fmla="*/ 4785209 w 5885939"/>
                <a:gd name="connsiteY546" fmla="*/ 5732819 h 5886106"/>
                <a:gd name="connsiteX547" fmla="*/ 4761257 w 5885939"/>
                <a:gd name="connsiteY547" fmla="*/ 5734872 h 5886106"/>
                <a:gd name="connsiteX548" fmla="*/ 4669900 w 5885939"/>
                <a:gd name="connsiteY548" fmla="*/ 5763614 h 5886106"/>
                <a:gd name="connsiteX549" fmla="*/ 4657241 w 5885939"/>
                <a:gd name="connsiteY549" fmla="*/ 5769430 h 5886106"/>
                <a:gd name="connsiteX550" fmla="*/ 4646976 w 5885939"/>
                <a:gd name="connsiteY550" fmla="*/ 5773194 h 5886106"/>
                <a:gd name="connsiteX551" fmla="*/ 4640133 w 5885939"/>
                <a:gd name="connsiteY551" fmla="*/ 5776273 h 5886106"/>
                <a:gd name="connsiteX552" fmla="*/ 4616865 w 5885939"/>
                <a:gd name="connsiteY552" fmla="*/ 5790987 h 5886106"/>
                <a:gd name="connsiteX553" fmla="*/ 4547749 w 5885939"/>
                <a:gd name="connsiteY553" fmla="*/ 5816306 h 5886106"/>
                <a:gd name="connsiteX554" fmla="*/ 4463920 w 5885939"/>
                <a:gd name="connsiteY554" fmla="*/ 5844022 h 5886106"/>
                <a:gd name="connsiteX555" fmla="*/ 4450576 w 5885939"/>
                <a:gd name="connsiteY555" fmla="*/ 5869684 h 5886106"/>
                <a:gd name="connsiteX556" fmla="*/ 4476238 w 5885939"/>
                <a:gd name="connsiteY556" fmla="*/ 5886107 h 5886106"/>
                <a:gd name="connsiteX557" fmla="*/ 4476580 w 5885939"/>
                <a:gd name="connsiteY557" fmla="*/ 5886107 h 5886106"/>
                <a:gd name="connsiteX558" fmla="*/ 4690772 w 5885939"/>
                <a:gd name="connsiteY558" fmla="*/ 5831704 h 5886106"/>
                <a:gd name="connsiteX559" fmla="*/ 4711987 w 5885939"/>
                <a:gd name="connsiteY559" fmla="*/ 5822123 h 5886106"/>
                <a:gd name="connsiteX560" fmla="*/ 4715066 w 5885939"/>
                <a:gd name="connsiteY560" fmla="*/ 5821096 h 5886106"/>
                <a:gd name="connsiteX561" fmla="*/ 4762284 w 5885939"/>
                <a:gd name="connsiteY561" fmla="*/ 5807068 h 5886106"/>
                <a:gd name="connsiteX562" fmla="*/ 4770496 w 5885939"/>
                <a:gd name="connsiteY562" fmla="*/ 5804673 h 5886106"/>
                <a:gd name="connsiteX563" fmla="*/ 4804370 w 5885939"/>
                <a:gd name="connsiteY563" fmla="*/ 5797488 h 5886106"/>
                <a:gd name="connsiteX564" fmla="*/ 4839954 w 5885939"/>
                <a:gd name="connsiteY564" fmla="*/ 5795777 h 5886106"/>
                <a:gd name="connsiteX565" fmla="*/ 4887857 w 5885939"/>
                <a:gd name="connsiteY565" fmla="*/ 5792355 h 5886106"/>
                <a:gd name="connsiteX566" fmla="*/ 4970318 w 5885939"/>
                <a:gd name="connsiteY566" fmla="*/ 5777642 h 5886106"/>
                <a:gd name="connsiteX567" fmla="*/ 5016851 w 5885939"/>
                <a:gd name="connsiteY567" fmla="*/ 5768746 h 5886106"/>
                <a:gd name="connsiteX568" fmla="*/ 5248494 w 5885939"/>
                <a:gd name="connsiteY568" fmla="*/ 5693813 h 5886106"/>
                <a:gd name="connsiteX569" fmla="*/ 5422654 w 5885939"/>
                <a:gd name="connsiteY569" fmla="*/ 5579873 h 5886106"/>
                <a:gd name="connsiteX570" fmla="*/ 5441815 w 5885939"/>
                <a:gd name="connsiteY570" fmla="*/ 5565845 h 5886106"/>
                <a:gd name="connsiteX571" fmla="*/ 5459607 w 5885939"/>
                <a:gd name="connsiteY571" fmla="*/ 5553185 h 5886106"/>
                <a:gd name="connsiteX572" fmla="*/ 5475689 w 5885939"/>
                <a:gd name="connsiteY572" fmla="*/ 5539840 h 5886106"/>
                <a:gd name="connsiteX573" fmla="*/ 5522565 w 5885939"/>
                <a:gd name="connsiteY573" fmla="*/ 5494333 h 5886106"/>
                <a:gd name="connsiteX574" fmla="*/ 5614264 w 5885939"/>
                <a:gd name="connsiteY574" fmla="*/ 5351310 h 5886106"/>
                <a:gd name="connsiteX575" fmla="*/ 5728888 w 5885939"/>
                <a:gd name="connsiteY575" fmla="*/ 5145671 h 5886106"/>
                <a:gd name="connsiteX576" fmla="*/ 5765157 w 5885939"/>
                <a:gd name="connsiteY576" fmla="*/ 5057052 h 5886106"/>
                <a:gd name="connsiteX577" fmla="*/ 5753181 w 5885939"/>
                <a:gd name="connsiteY577" fmla="*/ 5010860 h 5886106"/>
                <a:gd name="connsiteX578" fmla="*/ 5715201 w 5885939"/>
                <a:gd name="connsiteY578" fmla="*/ 5032074 h 5886106"/>
                <a:gd name="connsiteX579" fmla="*/ 5712807 w 5885939"/>
                <a:gd name="connsiteY579" fmla="*/ 5035838 h 5886106"/>
                <a:gd name="connsiteX580" fmla="*/ 5662851 w 5885939"/>
                <a:gd name="connsiteY580" fmla="*/ 5118299 h 5886106"/>
                <a:gd name="connsiteX581" fmla="*/ 5655323 w 5885939"/>
                <a:gd name="connsiteY581" fmla="*/ 5130616 h 5886106"/>
                <a:gd name="connsiteX582" fmla="*/ 5654297 w 5885939"/>
                <a:gd name="connsiteY582" fmla="*/ 5110086 h 5886106"/>
                <a:gd name="connsiteX583" fmla="*/ 5649849 w 5885939"/>
                <a:gd name="connsiteY583" fmla="*/ 5021125 h 5886106"/>
                <a:gd name="connsiteX584" fmla="*/ 5654297 w 5885939"/>
                <a:gd name="connsiteY584" fmla="*/ 5005043 h 5886106"/>
                <a:gd name="connsiteX585" fmla="*/ 5657034 w 5885939"/>
                <a:gd name="connsiteY585" fmla="*/ 4998200 h 5886106"/>
                <a:gd name="connsiteX586" fmla="*/ 5663535 w 5885939"/>
                <a:gd name="connsiteY586" fmla="*/ 4980750 h 5886106"/>
                <a:gd name="connsiteX587" fmla="*/ 5674827 w 5885939"/>
                <a:gd name="connsiteY587" fmla="*/ 4949613 h 5886106"/>
                <a:gd name="connsiteX588" fmla="*/ 5742574 w 5885939"/>
                <a:gd name="connsiteY588" fmla="*/ 4847307 h 5886106"/>
                <a:gd name="connsiteX589" fmla="*/ 5802111 w 5885939"/>
                <a:gd name="connsiteY589" fmla="*/ 4754240 h 5886106"/>
                <a:gd name="connsiteX590" fmla="*/ 5823666 w 5885939"/>
                <a:gd name="connsiteY590" fmla="*/ 4540389 h 5886106"/>
                <a:gd name="connsiteX591" fmla="*/ 5844538 w 5885939"/>
                <a:gd name="connsiteY591" fmla="*/ 4416527 h 5886106"/>
                <a:gd name="connsiteX592" fmla="*/ 5872938 w 5885939"/>
                <a:gd name="connsiteY592" fmla="*/ 4231076 h 5886106"/>
                <a:gd name="connsiteX593" fmla="*/ 5883887 w 5885939"/>
                <a:gd name="connsiteY593" fmla="*/ 3997722 h 5886106"/>
                <a:gd name="connsiteX594" fmla="*/ 5885940 w 5885939"/>
                <a:gd name="connsiteY594" fmla="*/ 3908076 h 5886106"/>
                <a:gd name="connsiteX595" fmla="*/ 5878754 w 5885939"/>
                <a:gd name="connsiteY595" fmla="*/ 3883440 h 58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</a:cxnLst>
              <a:rect l="l" t="t" r="r" b="b"/>
              <a:pathLst>
                <a:path w="5885939" h="5886106">
                  <a:moveTo>
                    <a:pt x="5880465" y="3881387"/>
                  </a:moveTo>
                  <a:lnTo>
                    <a:pt x="5880465" y="3880361"/>
                  </a:lnTo>
                  <a:cubicBezTo>
                    <a:pt x="5878412" y="3876939"/>
                    <a:pt x="5876359" y="3873518"/>
                    <a:pt x="5873964" y="3870438"/>
                  </a:cubicBezTo>
                  <a:cubicBezTo>
                    <a:pt x="5871227" y="3866332"/>
                    <a:pt x="5868489" y="3862569"/>
                    <a:pt x="5867463" y="3858463"/>
                  </a:cubicBezTo>
                  <a:cubicBezTo>
                    <a:pt x="5861989" y="3832458"/>
                    <a:pt x="5856856" y="3806112"/>
                    <a:pt x="5852066" y="3780108"/>
                  </a:cubicBezTo>
                  <a:cubicBezTo>
                    <a:pt x="5843854" y="3738364"/>
                    <a:pt x="5835642" y="3695252"/>
                    <a:pt x="5826062" y="3653166"/>
                  </a:cubicBezTo>
                  <a:cubicBezTo>
                    <a:pt x="5817508" y="3616897"/>
                    <a:pt x="5804163" y="3580970"/>
                    <a:pt x="5791503" y="3546412"/>
                  </a:cubicBezTo>
                  <a:lnTo>
                    <a:pt x="5790135" y="3543333"/>
                  </a:lnTo>
                  <a:cubicBezTo>
                    <a:pt x="5785687" y="3531015"/>
                    <a:pt x="5779528" y="3519039"/>
                    <a:pt x="5773711" y="3507748"/>
                  </a:cubicBezTo>
                  <a:cubicBezTo>
                    <a:pt x="5768237" y="3497141"/>
                    <a:pt x="5762762" y="3485850"/>
                    <a:pt x="5758314" y="3474901"/>
                  </a:cubicBezTo>
                  <a:cubicBezTo>
                    <a:pt x="5750786" y="3455397"/>
                    <a:pt x="5742916" y="3435894"/>
                    <a:pt x="5735389" y="3416049"/>
                  </a:cubicBezTo>
                  <a:cubicBezTo>
                    <a:pt x="5711780" y="3356171"/>
                    <a:pt x="5687145" y="3294240"/>
                    <a:pt x="5667299" y="3231967"/>
                  </a:cubicBezTo>
                  <a:cubicBezTo>
                    <a:pt x="5634452" y="3129318"/>
                    <a:pt x="5591339" y="3029065"/>
                    <a:pt x="5549596" y="2932234"/>
                  </a:cubicBezTo>
                  <a:cubicBezTo>
                    <a:pt x="5530092" y="2886726"/>
                    <a:pt x="5509905" y="2839508"/>
                    <a:pt x="5490744" y="2792974"/>
                  </a:cubicBezTo>
                  <a:cubicBezTo>
                    <a:pt x="5450711" y="2694090"/>
                    <a:pt x="5415126" y="2586652"/>
                    <a:pt x="5426418" y="2471343"/>
                  </a:cubicBezTo>
                  <a:cubicBezTo>
                    <a:pt x="5426418" y="2467922"/>
                    <a:pt x="5427102" y="2464500"/>
                    <a:pt x="5427444" y="2461078"/>
                  </a:cubicBezTo>
                  <a:cubicBezTo>
                    <a:pt x="5429155" y="2441575"/>
                    <a:pt x="5430866" y="2421388"/>
                    <a:pt x="5438051" y="2403938"/>
                  </a:cubicBezTo>
                  <a:cubicBezTo>
                    <a:pt x="5452422" y="2367326"/>
                    <a:pt x="5447632" y="2336532"/>
                    <a:pt x="5422312" y="2304027"/>
                  </a:cubicBezTo>
                  <a:cubicBezTo>
                    <a:pt x="5413758" y="2293078"/>
                    <a:pt x="5408283" y="2279391"/>
                    <a:pt x="5403151" y="2266047"/>
                  </a:cubicBezTo>
                  <a:cubicBezTo>
                    <a:pt x="5402125" y="2262968"/>
                    <a:pt x="5400756" y="2260230"/>
                    <a:pt x="5399729" y="2257151"/>
                  </a:cubicBezTo>
                  <a:cubicBezTo>
                    <a:pt x="5395281" y="2246201"/>
                    <a:pt x="5390833" y="2234568"/>
                    <a:pt x="5387070" y="2223277"/>
                  </a:cubicBezTo>
                  <a:cubicBezTo>
                    <a:pt x="5379884" y="2203774"/>
                    <a:pt x="5372699" y="2183244"/>
                    <a:pt x="5362776" y="2164425"/>
                  </a:cubicBezTo>
                  <a:cubicBezTo>
                    <a:pt x="5347037" y="2134657"/>
                    <a:pt x="5330271" y="2105231"/>
                    <a:pt x="5313847" y="2076490"/>
                  </a:cubicBezTo>
                  <a:cubicBezTo>
                    <a:pt x="5297766" y="2048433"/>
                    <a:pt x="5280999" y="2019349"/>
                    <a:pt x="5265602" y="1990265"/>
                  </a:cubicBezTo>
                  <a:cubicBezTo>
                    <a:pt x="5243362" y="1947837"/>
                    <a:pt x="5216331" y="1907805"/>
                    <a:pt x="5183142" y="1867430"/>
                  </a:cubicBezTo>
                  <a:cubicBezTo>
                    <a:pt x="5156111" y="1834582"/>
                    <a:pt x="5127027" y="1794207"/>
                    <a:pt x="5114709" y="1742541"/>
                  </a:cubicBezTo>
                  <a:cubicBezTo>
                    <a:pt x="5102050" y="1688822"/>
                    <a:pt x="5085626" y="1626206"/>
                    <a:pt x="5058938" y="1569408"/>
                  </a:cubicBezTo>
                  <a:cubicBezTo>
                    <a:pt x="5003165" y="1450336"/>
                    <a:pt x="4972028" y="1319972"/>
                    <a:pt x="4944314" y="1205007"/>
                  </a:cubicBezTo>
                  <a:cubicBezTo>
                    <a:pt x="4936786" y="1173186"/>
                    <a:pt x="4929943" y="1140680"/>
                    <a:pt x="4923100" y="1109201"/>
                  </a:cubicBezTo>
                  <a:cubicBezTo>
                    <a:pt x="4912150" y="1057877"/>
                    <a:pt x="4901201" y="1005185"/>
                    <a:pt x="4886146" y="953861"/>
                  </a:cubicBezTo>
                  <a:cubicBezTo>
                    <a:pt x="4881356" y="937437"/>
                    <a:pt x="4876566" y="921013"/>
                    <a:pt x="4871776" y="904589"/>
                  </a:cubicBezTo>
                  <a:cubicBezTo>
                    <a:pt x="4840639" y="798520"/>
                    <a:pt x="4808476" y="688686"/>
                    <a:pt x="4796158" y="576457"/>
                  </a:cubicBezTo>
                  <a:cubicBezTo>
                    <a:pt x="4793079" y="546347"/>
                    <a:pt x="4782129" y="522054"/>
                    <a:pt x="4771522" y="498445"/>
                  </a:cubicBezTo>
                  <a:cubicBezTo>
                    <a:pt x="4764679" y="483390"/>
                    <a:pt x="4757836" y="467992"/>
                    <a:pt x="4751335" y="452937"/>
                  </a:cubicBezTo>
                  <a:cubicBezTo>
                    <a:pt x="4739017" y="425564"/>
                    <a:pt x="4727041" y="398192"/>
                    <a:pt x="4714381" y="371161"/>
                  </a:cubicBezTo>
                  <a:cubicBezTo>
                    <a:pt x="4704459" y="349947"/>
                    <a:pt x="4688035" y="338313"/>
                    <a:pt x="4662031" y="334550"/>
                  </a:cubicBezTo>
                  <a:cubicBezTo>
                    <a:pt x="4644238" y="331812"/>
                    <a:pt x="4626446" y="327022"/>
                    <a:pt x="4609338" y="322232"/>
                  </a:cubicBezTo>
                  <a:cubicBezTo>
                    <a:pt x="4601468" y="320179"/>
                    <a:pt x="4593257" y="317784"/>
                    <a:pt x="4585387" y="315731"/>
                  </a:cubicBezTo>
                  <a:cubicBezTo>
                    <a:pt x="4581965" y="314704"/>
                    <a:pt x="4578202" y="313678"/>
                    <a:pt x="4574780" y="312651"/>
                  </a:cubicBezTo>
                  <a:cubicBezTo>
                    <a:pt x="4566226" y="309914"/>
                    <a:pt x="4557330" y="307177"/>
                    <a:pt x="4548091" y="307177"/>
                  </a:cubicBezTo>
                  <a:cubicBezTo>
                    <a:pt x="4511480" y="305808"/>
                    <a:pt x="4478633" y="295886"/>
                    <a:pt x="4447839" y="277067"/>
                  </a:cubicBezTo>
                  <a:lnTo>
                    <a:pt x="4440995" y="272961"/>
                  </a:lnTo>
                  <a:cubicBezTo>
                    <a:pt x="4430388" y="266460"/>
                    <a:pt x="4419439" y="259616"/>
                    <a:pt x="4408148" y="253458"/>
                  </a:cubicBezTo>
                  <a:cubicBezTo>
                    <a:pt x="4392066" y="244219"/>
                    <a:pt x="4372905" y="242166"/>
                    <a:pt x="4355797" y="247299"/>
                  </a:cubicBezTo>
                  <a:cubicBezTo>
                    <a:pt x="4341084" y="251747"/>
                    <a:pt x="4329451" y="260985"/>
                    <a:pt x="4322950" y="273645"/>
                  </a:cubicBezTo>
                  <a:cubicBezTo>
                    <a:pt x="4318502" y="282199"/>
                    <a:pt x="4309948" y="289727"/>
                    <a:pt x="4302420" y="295886"/>
                  </a:cubicBezTo>
                  <a:cubicBezTo>
                    <a:pt x="4271968" y="320863"/>
                    <a:pt x="4259992" y="354737"/>
                    <a:pt x="4266151" y="399560"/>
                  </a:cubicBezTo>
                  <a:cubicBezTo>
                    <a:pt x="4270941" y="433776"/>
                    <a:pt x="4277442" y="467308"/>
                    <a:pt x="4284628" y="501524"/>
                  </a:cubicBezTo>
                  <a:cubicBezTo>
                    <a:pt x="4288392" y="520343"/>
                    <a:pt x="4285996" y="535398"/>
                    <a:pt x="4276074" y="550111"/>
                  </a:cubicBezTo>
                  <a:cubicBezTo>
                    <a:pt x="4268546" y="561060"/>
                    <a:pt x="4264098" y="573036"/>
                    <a:pt x="4263756" y="582958"/>
                  </a:cubicBezTo>
                  <a:cubicBezTo>
                    <a:pt x="4262729" y="604857"/>
                    <a:pt x="4253491" y="616148"/>
                    <a:pt x="4230566" y="622649"/>
                  </a:cubicBezTo>
                  <a:cubicBezTo>
                    <a:pt x="4210721" y="628124"/>
                    <a:pt x="4193955" y="626413"/>
                    <a:pt x="4183006" y="616832"/>
                  </a:cubicBezTo>
                  <a:cubicBezTo>
                    <a:pt x="4172399" y="607594"/>
                    <a:pt x="4167609" y="591855"/>
                    <a:pt x="4170004" y="572694"/>
                  </a:cubicBezTo>
                  <a:cubicBezTo>
                    <a:pt x="4170004" y="570641"/>
                    <a:pt x="4170688" y="568588"/>
                    <a:pt x="4171030" y="566877"/>
                  </a:cubicBezTo>
                  <a:cubicBezTo>
                    <a:pt x="4172057" y="562771"/>
                    <a:pt x="4172741" y="558665"/>
                    <a:pt x="4172399" y="554217"/>
                  </a:cubicBezTo>
                  <a:cubicBezTo>
                    <a:pt x="4169662" y="534029"/>
                    <a:pt x="4166582" y="515553"/>
                    <a:pt x="4162818" y="498102"/>
                  </a:cubicBezTo>
                  <a:cubicBezTo>
                    <a:pt x="4161792" y="493654"/>
                    <a:pt x="4159739" y="489891"/>
                    <a:pt x="4157686" y="486127"/>
                  </a:cubicBezTo>
                  <a:cubicBezTo>
                    <a:pt x="4156317" y="483390"/>
                    <a:pt x="4154606" y="480652"/>
                    <a:pt x="4153922" y="477915"/>
                  </a:cubicBezTo>
                  <a:cubicBezTo>
                    <a:pt x="4152211" y="472783"/>
                    <a:pt x="4151185" y="466966"/>
                    <a:pt x="4150158" y="461491"/>
                  </a:cubicBezTo>
                  <a:cubicBezTo>
                    <a:pt x="4147763" y="449173"/>
                    <a:pt x="4145368" y="436514"/>
                    <a:pt x="4137498" y="429670"/>
                  </a:cubicBezTo>
                  <a:cubicBezTo>
                    <a:pt x="4127918" y="421116"/>
                    <a:pt x="4112179" y="420432"/>
                    <a:pt x="4096781" y="419748"/>
                  </a:cubicBezTo>
                  <a:cubicBezTo>
                    <a:pt x="4093360" y="419748"/>
                    <a:pt x="4089596" y="419406"/>
                    <a:pt x="4086517" y="419063"/>
                  </a:cubicBezTo>
                  <a:lnTo>
                    <a:pt x="4071804" y="417695"/>
                  </a:lnTo>
                  <a:cubicBezTo>
                    <a:pt x="3976341" y="409483"/>
                    <a:pt x="3877456" y="401271"/>
                    <a:pt x="3780283" y="394428"/>
                  </a:cubicBezTo>
                  <a:cubicBezTo>
                    <a:pt x="3692005" y="387927"/>
                    <a:pt x="3602359" y="382452"/>
                    <a:pt x="3515450" y="376978"/>
                  </a:cubicBezTo>
                  <a:lnTo>
                    <a:pt x="3429568" y="371503"/>
                  </a:lnTo>
                  <a:cubicBezTo>
                    <a:pt x="3384403" y="368766"/>
                    <a:pt x="3339580" y="365686"/>
                    <a:pt x="3294414" y="362949"/>
                  </a:cubicBezTo>
                  <a:cubicBezTo>
                    <a:pt x="3216060" y="358159"/>
                    <a:pt x="3134626" y="353026"/>
                    <a:pt x="3054902" y="347552"/>
                  </a:cubicBezTo>
                  <a:cubicBezTo>
                    <a:pt x="2954307" y="340709"/>
                    <a:pt x="2852001" y="332839"/>
                    <a:pt x="2750379" y="324285"/>
                  </a:cubicBezTo>
                  <a:cubicBezTo>
                    <a:pt x="2687421" y="318810"/>
                    <a:pt x="2623437" y="312994"/>
                    <a:pt x="2561506" y="307177"/>
                  </a:cubicBezTo>
                  <a:cubicBezTo>
                    <a:pt x="2523184" y="303413"/>
                    <a:pt x="2484520" y="299991"/>
                    <a:pt x="2446198" y="296570"/>
                  </a:cubicBezTo>
                  <a:cubicBezTo>
                    <a:pt x="2329863" y="285963"/>
                    <a:pt x="2224820" y="276382"/>
                    <a:pt x="2118066" y="267486"/>
                  </a:cubicBezTo>
                  <a:cubicBezTo>
                    <a:pt x="2096852" y="265775"/>
                    <a:pt x="2085561" y="260985"/>
                    <a:pt x="2083166" y="240455"/>
                  </a:cubicBezTo>
                  <a:cubicBezTo>
                    <a:pt x="2082139" y="231901"/>
                    <a:pt x="2079402" y="223690"/>
                    <a:pt x="2076665" y="215820"/>
                  </a:cubicBezTo>
                  <a:cubicBezTo>
                    <a:pt x="2074954" y="210687"/>
                    <a:pt x="2073243" y="205213"/>
                    <a:pt x="2071874" y="200080"/>
                  </a:cubicBezTo>
                  <a:cubicBezTo>
                    <a:pt x="2058872" y="147046"/>
                    <a:pt x="2043817" y="84088"/>
                    <a:pt x="2029446" y="21473"/>
                  </a:cubicBezTo>
                  <a:cubicBezTo>
                    <a:pt x="2026025" y="6418"/>
                    <a:pt x="2018839" y="601"/>
                    <a:pt x="2003442" y="601"/>
                  </a:cubicBezTo>
                  <a:cubicBezTo>
                    <a:pt x="1428270" y="601"/>
                    <a:pt x="843517" y="601"/>
                    <a:pt x="278268" y="601"/>
                  </a:cubicBezTo>
                  <a:lnTo>
                    <a:pt x="48336" y="601"/>
                  </a:lnTo>
                  <a:cubicBezTo>
                    <a:pt x="48336" y="601"/>
                    <a:pt x="44914" y="601"/>
                    <a:pt x="42861" y="259"/>
                  </a:cubicBezTo>
                  <a:cubicBezTo>
                    <a:pt x="38071" y="-84"/>
                    <a:pt x="33281" y="-426"/>
                    <a:pt x="28833" y="1627"/>
                  </a:cubicBezTo>
                  <a:cubicBezTo>
                    <a:pt x="23358" y="4365"/>
                    <a:pt x="14120" y="10866"/>
                    <a:pt x="12751" y="18393"/>
                  </a:cubicBezTo>
                  <a:cubicBezTo>
                    <a:pt x="8987" y="40634"/>
                    <a:pt x="6250" y="64585"/>
                    <a:pt x="3855" y="94011"/>
                  </a:cubicBezTo>
                  <a:cubicBezTo>
                    <a:pt x="3513" y="98801"/>
                    <a:pt x="2829" y="103933"/>
                    <a:pt x="2144" y="109408"/>
                  </a:cubicBezTo>
                  <a:cubicBezTo>
                    <a:pt x="91" y="125147"/>
                    <a:pt x="-1962" y="141571"/>
                    <a:pt x="3513" y="154573"/>
                  </a:cubicBezTo>
                  <a:cubicBezTo>
                    <a:pt x="16857" y="185710"/>
                    <a:pt x="33623" y="224716"/>
                    <a:pt x="60654" y="248325"/>
                  </a:cubicBezTo>
                  <a:cubicBezTo>
                    <a:pt x="78446" y="263722"/>
                    <a:pt x="93159" y="281515"/>
                    <a:pt x="107188" y="298623"/>
                  </a:cubicBezTo>
                  <a:cubicBezTo>
                    <a:pt x="115057" y="308203"/>
                    <a:pt x="122927" y="318126"/>
                    <a:pt x="131481" y="327364"/>
                  </a:cubicBezTo>
                  <a:cubicBezTo>
                    <a:pt x="142772" y="339682"/>
                    <a:pt x="145167" y="352342"/>
                    <a:pt x="139009" y="365686"/>
                  </a:cubicBezTo>
                  <a:cubicBezTo>
                    <a:pt x="129428" y="386900"/>
                    <a:pt x="130455" y="408456"/>
                    <a:pt x="141746" y="430355"/>
                  </a:cubicBezTo>
                  <a:lnTo>
                    <a:pt x="147905" y="441988"/>
                  </a:lnTo>
                  <a:cubicBezTo>
                    <a:pt x="154064" y="453964"/>
                    <a:pt x="160565" y="465939"/>
                    <a:pt x="166724" y="478257"/>
                  </a:cubicBezTo>
                  <a:lnTo>
                    <a:pt x="168092" y="480652"/>
                  </a:lnTo>
                  <a:cubicBezTo>
                    <a:pt x="169461" y="483390"/>
                    <a:pt x="172198" y="488180"/>
                    <a:pt x="171514" y="489891"/>
                  </a:cubicBezTo>
                  <a:cubicBezTo>
                    <a:pt x="167066" y="501866"/>
                    <a:pt x="166039" y="515211"/>
                    <a:pt x="164671" y="527870"/>
                  </a:cubicBezTo>
                  <a:cubicBezTo>
                    <a:pt x="162275" y="554901"/>
                    <a:pt x="159880" y="580563"/>
                    <a:pt x="130112" y="595276"/>
                  </a:cubicBezTo>
                  <a:cubicBezTo>
                    <a:pt x="128402" y="595960"/>
                    <a:pt x="127717" y="597329"/>
                    <a:pt x="127033" y="598356"/>
                  </a:cubicBezTo>
                  <a:cubicBezTo>
                    <a:pt x="127033" y="598356"/>
                    <a:pt x="127033" y="599040"/>
                    <a:pt x="126691" y="599040"/>
                  </a:cubicBezTo>
                  <a:cubicBezTo>
                    <a:pt x="122243" y="604172"/>
                    <a:pt x="117795" y="608963"/>
                    <a:pt x="113346" y="613753"/>
                  </a:cubicBezTo>
                  <a:cubicBezTo>
                    <a:pt x="102397" y="625728"/>
                    <a:pt x="90764" y="638046"/>
                    <a:pt x="80841" y="651390"/>
                  </a:cubicBezTo>
                  <a:cubicBezTo>
                    <a:pt x="76393" y="656865"/>
                    <a:pt x="75024" y="664393"/>
                    <a:pt x="73314" y="671578"/>
                  </a:cubicBezTo>
                  <a:cubicBezTo>
                    <a:pt x="72629" y="674657"/>
                    <a:pt x="71945" y="677737"/>
                    <a:pt x="71261" y="680474"/>
                  </a:cubicBezTo>
                  <a:lnTo>
                    <a:pt x="70234" y="683896"/>
                  </a:lnTo>
                  <a:lnTo>
                    <a:pt x="73656" y="684922"/>
                  </a:lnTo>
                  <a:cubicBezTo>
                    <a:pt x="76393" y="685607"/>
                    <a:pt x="79130" y="686633"/>
                    <a:pt x="81868" y="687660"/>
                  </a:cubicBezTo>
                  <a:cubicBezTo>
                    <a:pt x="88027" y="690055"/>
                    <a:pt x="94528" y="692450"/>
                    <a:pt x="101371" y="692450"/>
                  </a:cubicBezTo>
                  <a:lnTo>
                    <a:pt x="101371" y="692450"/>
                  </a:lnTo>
                  <a:cubicBezTo>
                    <a:pt x="122243" y="692450"/>
                    <a:pt x="146194" y="691765"/>
                    <a:pt x="169119" y="687660"/>
                  </a:cubicBezTo>
                  <a:cubicBezTo>
                    <a:pt x="186227" y="684580"/>
                    <a:pt x="208125" y="679790"/>
                    <a:pt x="225917" y="668841"/>
                  </a:cubicBezTo>
                  <a:cubicBezTo>
                    <a:pt x="239604" y="660629"/>
                    <a:pt x="252264" y="650706"/>
                    <a:pt x="264924" y="640783"/>
                  </a:cubicBezTo>
                  <a:cubicBezTo>
                    <a:pt x="279294" y="629492"/>
                    <a:pt x="294350" y="617859"/>
                    <a:pt x="310431" y="608963"/>
                  </a:cubicBezTo>
                  <a:cubicBezTo>
                    <a:pt x="337462" y="594250"/>
                    <a:pt x="347042" y="574062"/>
                    <a:pt x="342594" y="541215"/>
                  </a:cubicBezTo>
                  <a:cubicBezTo>
                    <a:pt x="342252" y="537451"/>
                    <a:pt x="341226" y="533687"/>
                    <a:pt x="340541" y="530266"/>
                  </a:cubicBezTo>
                  <a:cubicBezTo>
                    <a:pt x="339173" y="524107"/>
                    <a:pt x="337804" y="518290"/>
                    <a:pt x="338146" y="512473"/>
                  </a:cubicBezTo>
                  <a:cubicBezTo>
                    <a:pt x="338488" y="503919"/>
                    <a:pt x="340199" y="494681"/>
                    <a:pt x="341910" y="486127"/>
                  </a:cubicBezTo>
                  <a:cubicBezTo>
                    <a:pt x="342594" y="483390"/>
                    <a:pt x="342936" y="480652"/>
                    <a:pt x="343621" y="477915"/>
                  </a:cubicBezTo>
                  <a:cubicBezTo>
                    <a:pt x="343963" y="477915"/>
                    <a:pt x="344305" y="477915"/>
                    <a:pt x="344647" y="477915"/>
                  </a:cubicBezTo>
                  <a:cubicBezTo>
                    <a:pt x="344647" y="478257"/>
                    <a:pt x="345331" y="478941"/>
                    <a:pt x="345674" y="479284"/>
                  </a:cubicBezTo>
                  <a:cubicBezTo>
                    <a:pt x="346700" y="480994"/>
                    <a:pt x="347727" y="482363"/>
                    <a:pt x="347727" y="483732"/>
                  </a:cubicBezTo>
                  <a:cubicBezTo>
                    <a:pt x="351490" y="510420"/>
                    <a:pt x="369967" y="527528"/>
                    <a:pt x="387759" y="543952"/>
                  </a:cubicBezTo>
                  <a:lnTo>
                    <a:pt x="389470" y="545321"/>
                  </a:lnTo>
                  <a:cubicBezTo>
                    <a:pt x="396656" y="551822"/>
                    <a:pt x="412053" y="553190"/>
                    <a:pt x="421291" y="550111"/>
                  </a:cubicBezTo>
                  <a:cubicBezTo>
                    <a:pt x="436688" y="544636"/>
                    <a:pt x="443189" y="530608"/>
                    <a:pt x="439426" y="511789"/>
                  </a:cubicBezTo>
                  <a:cubicBezTo>
                    <a:pt x="435320" y="491601"/>
                    <a:pt x="440452" y="478599"/>
                    <a:pt x="455849" y="470045"/>
                  </a:cubicBezTo>
                  <a:cubicBezTo>
                    <a:pt x="456876" y="497418"/>
                    <a:pt x="472273" y="516237"/>
                    <a:pt x="490408" y="536425"/>
                  </a:cubicBezTo>
                  <a:cubicBezTo>
                    <a:pt x="493829" y="540188"/>
                    <a:pt x="495540" y="544636"/>
                    <a:pt x="494856" y="548742"/>
                  </a:cubicBezTo>
                  <a:cubicBezTo>
                    <a:pt x="494171" y="552164"/>
                    <a:pt x="492118" y="554901"/>
                    <a:pt x="488355" y="556954"/>
                  </a:cubicBezTo>
                  <a:cubicBezTo>
                    <a:pt x="468167" y="568245"/>
                    <a:pt x="444900" y="580563"/>
                    <a:pt x="421633" y="589802"/>
                  </a:cubicBezTo>
                  <a:cubicBezTo>
                    <a:pt x="405552" y="595960"/>
                    <a:pt x="388444" y="601093"/>
                    <a:pt x="372020" y="605883"/>
                  </a:cubicBezTo>
                  <a:cubicBezTo>
                    <a:pt x="360386" y="609305"/>
                    <a:pt x="348411" y="612726"/>
                    <a:pt x="336435" y="616832"/>
                  </a:cubicBezTo>
                  <a:cubicBezTo>
                    <a:pt x="329250" y="619227"/>
                    <a:pt x="319327" y="623333"/>
                    <a:pt x="315906" y="631545"/>
                  </a:cubicBezTo>
                  <a:cubicBezTo>
                    <a:pt x="314195" y="635651"/>
                    <a:pt x="314537" y="640441"/>
                    <a:pt x="316590" y="645232"/>
                  </a:cubicBezTo>
                  <a:cubicBezTo>
                    <a:pt x="320354" y="653101"/>
                    <a:pt x="337462" y="656181"/>
                    <a:pt x="347042" y="654812"/>
                  </a:cubicBezTo>
                  <a:cubicBezTo>
                    <a:pt x="378863" y="649338"/>
                    <a:pt x="411026" y="643521"/>
                    <a:pt x="441821" y="637362"/>
                  </a:cubicBezTo>
                  <a:cubicBezTo>
                    <a:pt x="464403" y="632914"/>
                    <a:pt x="486986" y="628808"/>
                    <a:pt x="509569" y="624702"/>
                  </a:cubicBezTo>
                  <a:cubicBezTo>
                    <a:pt x="526334" y="621623"/>
                    <a:pt x="543442" y="619570"/>
                    <a:pt x="559866" y="617517"/>
                  </a:cubicBezTo>
                  <a:cubicBezTo>
                    <a:pt x="564999" y="616832"/>
                    <a:pt x="569789" y="616148"/>
                    <a:pt x="574921" y="615464"/>
                  </a:cubicBezTo>
                  <a:cubicBezTo>
                    <a:pt x="470904" y="653443"/>
                    <a:pt x="362097" y="674657"/>
                    <a:pt x="250553" y="679106"/>
                  </a:cubicBezTo>
                  <a:lnTo>
                    <a:pt x="235840" y="679790"/>
                  </a:lnTo>
                  <a:lnTo>
                    <a:pt x="249184" y="685607"/>
                  </a:lnTo>
                  <a:cubicBezTo>
                    <a:pt x="276215" y="697582"/>
                    <a:pt x="300851" y="702030"/>
                    <a:pt x="323775" y="698609"/>
                  </a:cubicBezTo>
                  <a:cubicBezTo>
                    <a:pt x="440794" y="681843"/>
                    <a:pt x="529072" y="661655"/>
                    <a:pt x="609822" y="632572"/>
                  </a:cubicBezTo>
                  <a:cubicBezTo>
                    <a:pt x="620771" y="628466"/>
                    <a:pt x="637195" y="624018"/>
                    <a:pt x="653276" y="625044"/>
                  </a:cubicBezTo>
                  <a:cubicBezTo>
                    <a:pt x="683728" y="627097"/>
                    <a:pt x="714523" y="630177"/>
                    <a:pt x="744291" y="633598"/>
                  </a:cubicBezTo>
                  <a:cubicBezTo>
                    <a:pt x="756951" y="634967"/>
                    <a:pt x="769611" y="636335"/>
                    <a:pt x="781929" y="637704"/>
                  </a:cubicBezTo>
                  <a:cubicBezTo>
                    <a:pt x="783639" y="637704"/>
                    <a:pt x="785692" y="638046"/>
                    <a:pt x="787403" y="638388"/>
                  </a:cubicBezTo>
                  <a:cubicBezTo>
                    <a:pt x="793220" y="639073"/>
                    <a:pt x="799037" y="640099"/>
                    <a:pt x="804511" y="638731"/>
                  </a:cubicBezTo>
                  <a:cubicBezTo>
                    <a:pt x="808959" y="637704"/>
                    <a:pt x="812723" y="634625"/>
                    <a:pt x="816487" y="631545"/>
                  </a:cubicBezTo>
                  <a:cubicBezTo>
                    <a:pt x="817855" y="630177"/>
                    <a:pt x="819224" y="629150"/>
                    <a:pt x="820935" y="628124"/>
                  </a:cubicBezTo>
                  <a:lnTo>
                    <a:pt x="824014" y="626071"/>
                  </a:lnTo>
                  <a:lnTo>
                    <a:pt x="821619" y="623333"/>
                  </a:lnTo>
                  <a:cubicBezTo>
                    <a:pt x="821619" y="623333"/>
                    <a:pt x="819566" y="620596"/>
                    <a:pt x="818540" y="619570"/>
                  </a:cubicBezTo>
                  <a:cubicBezTo>
                    <a:pt x="816145" y="616490"/>
                    <a:pt x="813407" y="613068"/>
                    <a:pt x="809986" y="610673"/>
                  </a:cubicBezTo>
                  <a:cubicBezTo>
                    <a:pt x="805538" y="607594"/>
                    <a:pt x="800747" y="605883"/>
                    <a:pt x="796641" y="603830"/>
                  </a:cubicBezTo>
                  <a:cubicBezTo>
                    <a:pt x="796299" y="603830"/>
                    <a:pt x="795615" y="603488"/>
                    <a:pt x="795273" y="603146"/>
                  </a:cubicBezTo>
                  <a:cubicBezTo>
                    <a:pt x="803142" y="585011"/>
                    <a:pt x="818882" y="580905"/>
                    <a:pt x="835306" y="576799"/>
                  </a:cubicBezTo>
                  <a:cubicBezTo>
                    <a:pt x="845570" y="574404"/>
                    <a:pt x="855835" y="571667"/>
                    <a:pt x="864389" y="565508"/>
                  </a:cubicBezTo>
                  <a:cubicBezTo>
                    <a:pt x="865416" y="565508"/>
                    <a:pt x="869179" y="566192"/>
                    <a:pt x="871917" y="567903"/>
                  </a:cubicBezTo>
                  <a:cubicBezTo>
                    <a:pt x="891078" y="579537"/>
                    <a:pt x="910239" y="576457"/>
                    <a:pt x="924610" y="572009"/>
                  </a:cubicBezTo>
                  <a:cubicBezTo>
                    <a:pt x="929400" y="570641"/>
                    <a:pt x="934532" y="570641"/>
                    <a:pt x="940349" y="570983"/>
                  </a:cubicBezTo>
                  <a:cubicBezTo>
                    <a:pt x="943428" y="570983"/>
                    <a:pt x="946508" y="570983"/>
                    <a:pt x="949245" y="570983"/>
                  </a:cubicBezTo>
                  <a:cubicBezTo>
                    <a:pt x="952325" y="570983"/>
                    <a:pt x="955404" y="570983"/>
                    <a:pt x="958483" y="570641"/>
                  </a:cubicBezTo>
                  <a:cubicBezTo>
                    <a:pt x="967037" y="570298"/>
                    <a:pt x="976276" y="569956"/>
                    <a:pt x="984830" y="568245"/>
                  </a:cubicBezTo>
                  <a:cubicBezTo>
                    <a:pt x="987909" y="567561"/>
                    <a:pt x="990647" y="567219"/>
                    <a:pt x="993726" y="566535"/>
                  </a:cubicBezTo>
                  <a:cubicBezTo>
                    <a:pt x="1017677" y="562087"/>
                    <a:pt x="1040602" y="557638"/>
                    <a:pt x="1061816" y="575431"/>
                  </a:cubicBezTo>
                  <a:cubicBezTo>
                    <a:pt x="1066264" y="579195"/>
                    <a:pt x="1072765" y="581590"/>
                    <a:pt x="1078240" y="581590"/>
                  </a:cubicBezTo>
                  <a:cubicBezTo>
                    <a:pt x="1079608" y="581590"/>
                    <a:pt x="1080977" y="581590"/>
                    <a:pt x="1082346" y="581590"/>
                  </a:cubicBezTo>
                  <a:cubicBezTo>
                    <a:pt x="1112798" y="581590"/>
                    <a:pt x="1121010" y="602461"/>
                    <a:pt x="1129564" y="631887"/>
                  </a:cubicBezTo>
                  <a:cubicBezTo>
                    <a:pt x="1130590" y="634967"/>
                    <a:pt x="1129564" y="639415"/>
                    <a:pt x="1128880" y="640441"/>
                  </a:cubicBezTo>
                  <a:cubicBezTo>
                    <a:pt x="1127853" y="641126"/>
                    <a:pt x="1122721" y="641126"/>
                    <a:pt x="1120668" y="639415"/>
                  </a:cubicBezTo>
                  <a:cubicBezTo>
                    <a:pt x="1113482" y="633598"/>
                    <a:pt x="1106297" y="627439"/>
                    <a:pt x="1099796" y="621280"/>
                  </a:cubicBezTo>
                  <a:cubicBezTo>
                    <a:pt x="1096716" y="618543"/>
                    <a:pt x="1093979" y="615806"/>
                    <a:pt x="1090900" y="613411"/>
                  </a:cubicBezTo>
                  <a:cubicBezTo>
                    <a:pt x="1079608" y="603488"/>
                    <a:pt x="1064553" y="593565"/>
                    <a:pt x="1045392" y="607594"/>
                  </a:cubicBezTo>
                  <a:cubicBezTo>
                    <a:pt x="1042997" y="609305"/>
                    <a:pt x="1037865" y="610673"/>
                    <a:pt x="1037180" y="610673"/>
                  </a:cubicBezTo>
                  <a:cubicBezTo>
                    <a:pt x="1016993" y="591855"/>
                    <a:pt x="994410" y="590144"/>
                    <a:pt x="965669" y="605199"/>
                  </a:cubicBezTo>
                  <a:cubicBezTo>
                    <a:pt x="964642" y="605883"/>
                    <a:pt x="962247" y="605541"/>
                    <a:pt x="959852" y="605199"/>
                  </a:cubicBezTo>
                  <a:lnTo>
                    <a:pt x="957457" y="605199"/>
                  </a:lnTo>
                  <a:cubicBezTo>
                    <a:pt x="951298" y="604514"/>
                    <a:pt x="945139" y="604172"/>
                    <a:pt x="938980" y="603830"/>
                  </a:cubicBezTo>
                  <a:cubicBezTo>
                    <a:pt x="926662" y="603146"/>
                    <a:pt x="914002" y="602119"/>
                    <a:pt x="901685" y="602119"/>
                  </a:cubicBezTo>
                  <a:cubicBezTo>
                    <a:pt x="891078" y="601777"/>
                    <a:pt x="879444" y="602119"/>
                    <a:pt x="869179" y="605541"/>
                  </a:cubicBezTo>
                  <a:cubicBezTo>
                    <a:pt x="861994" y="607936"/>
                    <a:pt x="853098" y="616832"/>
                    <a:pt x="852414" y="624702"/>
                  </a:cubicBezTo>
                  <a:cubicBezTo>
                    <a:pt x="851729" y="632572"/>
                    <a:pt x="859599" y="642494"/>
                    <a:pt x="865758" y="645916"/>
                  </a:cubicBezTo>
                  <a:cubicBezTo>
                    <a:pt x="873628" y="650706"/>
                    <a:pt x="883208" y="653443"/>
                    <a:pt x="892104" y="655839"/>
                  </a:cubicBezTo>
                  <a:lnTo>
                    <a:pt x="896210" y="657207"/>
                  </a:lnTo>
                  <a:cubicBezTo>
                    <a:pt x="920846" y="664393"/>
                    <a:pt x="946508" y="670894"/>
                    <a:pt x="970801" y="677395"/>
                  </a:cubicBezTo>
                  <a:cubicBezTo>
                    <a:pt x="1022810" y="691423"/>
                    <a:pt x="1076187" y="705794"/>
                    <a:pt x="1127853" y="723244"/>
                  </a:cubicBezTo>
                  <a:cubicBezTo>
                    <a:pt x="1254452" y="766356"/>
                    <a:pt x="1360180" y="836157"/>
                    <a:pt x="1442299" y="930936"/>
                  </a:cubicBezTo>
                  <a:cubicBezTo>
                    <a:pt x="1442983" y="931620"/>
                    <a:pt x="1443667" y="932304"/>
                    <a:pt x="1444009" y="932989"/>
                  </a:cubicBezTo>
                  <a:cubicBezTo>
                    <a:pt x="1446747" y="936410"/>
                    <a:pt x="1449484" y="939832"/>
                    <a:pt x="1453932" y="941201"/>
                  </a:cubicBezTo>
                  <a:lnTo>
                    <a:pt x="1455301" y="941201"/>
                  </a:lnTo>
                  <a:cubicBezTo>
                    <a:pt x="1463170" y="943938"/>
                    <a:pt x="1472751" y="947017"/>
                    <a:pt x="1479594" y="943938"/>
                  </a:cubicBezTo>
                  <a:cubicBezTo>
                    <a:pt x="1486095" y="940858"/>
                    <a:pt x="1490885" y="926488"/>
                    <a:pt x="1487806" y="919302"/>
                  </a:cubicBezTo>
                  <a:cubicBezTo>
                    <a:pt x="1481305" y="903563"/>
                    <a:pt x="1471724" y="889192"/>
                    <a:pt x="1463170" y="876190"/>
                  </a:cubicBezTo>
                  <a:cubicBezTo>
                    <a:pt x="1459407" y="870373"/>
                    <a:pt x="1454959" y="864557"/>
                    <a:pt x="1450510" y="859082"/>
                  </a:cubicBezTo>
                  <a:cubicBezTo>
                    <a:pt x="1443667" y="850186"/>
                    <a:pt x="1437166" y="841974"/>
                    <a:pt x="1432376" y="832736"/>
                  </a:cubicBezTo>
                  <a:cubicBezTo>
                    <a:pt x="1416637" y="799888"/>
                    <a:pt x="1395765" y="781069"/>
                    <a:pt x="1366339" y="772858"/>
                  </a:cubicBezTo>
                  <a:cubicBezTo>
                    <a:pt x="1363260" y="772173"/>
                    <a:pt x="1360522" y="770120"/>
                    <a:pt x="1357101" y="767725"/>
                  </a:cubicBezTo>
                  <a:cubicBezTo>
                    <a:pt x="1356416" y="767041"/>
                    <a:pt x="1355390" y="766699"/>
                    <a:pt x="1354706" y="766014"/>
                  </a:cubicBezTo>
                  <a:cubicBezTo>
                    <a:pt x="1355048" y="765672"/>
                    <a:pt x="1355390" y="764988"/>
                    <a:pt x="1355732" y="764646"/>
                  </a:cubicBezTo>
                  <a:cubicBezTo>
                    <a:pt x="1357785" y="761908"/>
                    <a:pt x="1359496" y="759513"/>
                    <a:pt x="1360522" y="756434"/>
                  </a:cubicBezTo>
                  <a:cubicBezTo>
                    <a:pt x="1364628" y="744116"/>
                    <a:pt x="1370103" y="744458"/>
                    <a:pt x="1384131" y="748564"/>
                  </a:cubicBezTo>
                  <a:cubicBezTo>
                    <a:pt x="1391317" y="750617"/>
                    <a:pt x="1399186" y="749591"/>
                    <a:pt x="1406714" y="748564"/>
                  </a:cubicBezTo>
                  <a:cubicBezTo>
                    <a:pt x="1410478" y="748222"/>
                    <a:pt x="1414584" y="747538"/>
                    <a:pt x="1418347" y="747538"/>
                  </a:cubicBezTo>
                  <a:cubicBezTo>
                    <a:pt x="1419032" y="748222"/>
                    <a:pt x="1419716" y="750275"/>
                    <a:pt x="1420400" y="751301"/>
                  </a:cubicBezTo>
                  <a:cubicBezTo>
                    <a:pt x="1420743" y="752328"/>
                    <a:pt x="1421427" y="753012"/>
                    <a:pt x="1421769" y="753696"/>
                  </a:cubicBezTo>
                  <a:cubicBezTo>
                    <a:pt x="1429639" y="767725"/>
                    <a:pt x="1436140" y="776621"/>
                    <a:pt x="1445378" y="777990"/>
                  </a:cubicBezTo>
                  <a:cubicBezTo>
                    <a:pt x="1454274" y="779701"/>
                    <a:pt x="1463855" y="773200"/>
                    <a:pt x="1475146" y="762935"/>
                  </a:cubicBezTo>
                  <a:cubicBezTo>
                    <a:pt x="1484727" y="754381"/>
                    <a:pt x="1492596" y="754381"/>
                    <a:pt x="1501835" y="762935"/>
                  </a:cubicBezTo>
                  <a:cubicBezTo>
                    <a:pt x="1499439" y="764304"/>
                    <a:pt x="1497044" y="765672"/>
                    <a:pt x="1494649" y="767041"/>
                  </a:cubicBezTo>
                  <a:cubicBezTo>
                    <a:pt x="1487464" y="770805"/>
                    <a:pt x="1481305" y="774226"/>
                    <a:pt x="1475488" y="778332"/>
                  </a:cubicBezTo>
                  <a:cubicBezTo>
                    <a:pt x="1459065" y="789623"/>
                    <a:pt x="1449826" y="803652"/>
                    <a:pt x="1448458" y="818707"/>
                  </a:cubicBezTo>
                  <a:cubicBezTo>
                    <a:pt x="1447089" y="833762"/>
                    <a:pt x="1453932" y="849159"/>
                    <a:pt x="1468303" y="863188"/>
                  </a:cubicBezTo>
                  <a:cubicBezTo>
                    <a:pt x="1471382" y="866267"/>
                    <a:pt x="1474462" y="870031"/>
                    <a:pt x="1476857" y="873453"/>
                  </a:cubicBezTo>
                  <a:cubicBezTo>
                    <a:pt x="1489517" y="891245"/>
                    <a:pt x="1507651" y="899457"/>
                    <a:pt x="1530234" y="897062"/>
                  </a:cubicBezTo>
                  <a:lnTo>
                    <a:pt x="1532971" y="897062"/>
                  </a:lnTo>
                  <a:cubicBezTo>
                    <a:pt x="1538446" y="896378"/>
                    <a:pt x="1544605" y="895693"/>
                    <a:pt x="1547684" y="897746"/>
                  </a:cubicBezTo>
                  <a:cubicBezTo>
                    <a:pt x="1574715" y="914854"/>
                    <a:pt x="1602772" y="933673"/>
                    <a:pt x="1635962" y="956598"/>
                  </a:cubicBezTo>
                  <a:cubicBezTo>
                    <a:pt x="1636646" y="957282"/>
                    <a:pt x="1637330" y="961046"/>
                    <a:pt x="1637330" y="963099"/>
                  </a:cubicBezTo>
                  <a:cubicBezTo>
                    <a:pt x="1637330" y="963783"/>
                    <a:pt x="1637330" y="964125"/>
                    <a:pt x="1637330" y="964810"/>
                  </a:cubicBezTo>
                  <a:cubicBezTo>
                    <a:pt x="1637330" y="964810"/>
                    <a:pt x="1636646" y="964810"/>
                    <a:pt x="1636646" y="964810"/>
                  </a:cubicBezTo>
                  <a:cubicBezTo>
                    <a:pt x="1634593" y="964810"/>
                    <a:pt x="1631856" y="965494"/>
                    <a:pt x="1630829" y="964810"/>
                  </a:cubicBezTo>
                  <a:cubicBezTo>
                    <a:pt x="1619196" y="956940"/>
                    <a:pt x="1608247" y="949412"/>
                    <a:pt x="1598666" y="940174"/>
                  </a:cubicBezTo>
                  <a:cubicBezTo>
                    <a:pt x="1577794" y="920329"/>
                    <a:pt x="1552817" y="899799"/>
                    <a:pt x="1517232" y="913143"/>
                  </a:cubicBezTo>
                  <a:cubicBezTo>
                    <a:pt x="1505598" y="917591"/>
                    <a:pt x="1498755" y="923066"/>
                    <a:pt x="1496702" y="929909"/>
                  </a:cubicBezTo>
                  <a:cubicBezTo>
                    <a:pt x="1494649" y="935726"/>
                    <a:pt x="1496360" y="942569"/>
                    <a:pt x="1501150" y="949755"/>
                  </a:cubicBezTo>
                  <a:cubicBezTo>
                    <a:pt x="1509362" y="962072"/>
                    <a:pt x="1519627" y="974048"/>
                    <a:pt x="1531603" y="984997"/>
                  </a:cubicBezTo>
                  <a:cubicBezTo>
                    <a:pt x="1556922" y="1008948"/>
                    <a:pt x="1582927" y="1031531"/>
                    <a:pt x="1605167" y="1050692"/>
                  </a:cubicBezTo>
                  <a:cubicBezTo>
                    <a:pt x="1608931" y="1054114"/>
                    <a:pt x="1613379" y="1056167"/>
                    <a:pt x="1617827" y="1058220"/>
                  </a:cubicBezTo>
                  <a:cubicBezTo>
                    <a:pt x="1620906" y="1059588"/>
                    <a:pt x="1623644" y="1060957"/>
                    <a:pt x="1626381" y="1062668"/>
                  </a:cubicBezTo>
                  <a:cubicBezTo>
                    <a:pt x="1630145" y="1065405"/>
                    <a:pt x="1634251" y="1067800"/>
                    <a:pt x="1638357" y="1070195"/>
                  </a:cubicBezTo>
                  <a:cubicBezTo>
                    <a:pt x="1649306" y="1077038"/>
                    <a:pt x="1660255" y="1083882"/>
                    <a:pt x="1669493" y="1092436"/>
                  </a:cubicBezTo>
                  <a:cubicBezTo>
                    <a:pt x="1713632" y="1132811"/>
                    <a:pt x="1720133" y="1188583"/>
                    <a:pt x="1726292" y="1242302"/>
                  </a:cubicBezTo>
                  <a:cubicBezTo>
                    <a:pt x="1726976" y="1248461"/>
                    <a:pt x="1727661" y="1254620"/>
                    <a:pt x="1728345" y="1260779"/>
                  </a:cubicBezTo>
                  <a:cubicBezTo>
                    <a:pt x="1728345" y="1262832"/>
                    <a:pt x="1728003" y="1265227"/>
                    <a:pt x="1727318" y="1267280"/>
                  </a:cubicBezTo>
                  <a:cubicBezTo>
                    <a:pt x="1725608" y="1274123"/>
                    <a:pt x="1721844" y="1278913"/>
                    <a:pt x="1717738" y="1279940"/>
                  </a:cubicBezTo>
                  <a:cubicBezTo>
                    <a:pt x="1713974" y="1280966"/>
                    <a:pt x="1709526" y="1278913"/>
                    <a:pt x="1705420" y="1274465"/>
                  </a:cubicBezTo>
                  <a:cubicBezTo>
                    <a:pt x="1698577" y="1267280"/>
                    <a:pt x="1693445" y="1257357"/>
                    <a:pt x="1691392" y="1248803"/>
                  </a:cubicBezTo>
                  <a:cubicBezTo>
                    <a:pt x="1689681" y="1240933"/>
                    <a:pt x="1689339" y="1232721"/>
                    <a:pt x="1688654" y="1224852"/>
                  </a:cubicBezTo>
                  <a:cubicBezTo>
                    <a:pt x="1688312" y="1216982"/>
                    <a:pt x="1687628" y="1209112"/>
                    <a:pt x="1686259" y="1201243"/>
                  </a:cubicBezTo>
                  <a:cubicBezTo>
                    <a:pt x="1683180" y="1185161"/>
                    <a:pt x="1678047" y="1168395"/>
                    <a:pt x="1670862" y="1149919"/>
                  </a:cubicBezTo>
                  <a:cubicBezTo>
                    <a:pt x="1669151" y="1145813"/>
                    <a:pt x="1664019" y="1143760"/>
                    <a:pt x="1658886" y="1142049"/>
                  </a:cubicBezTo>
                  <a:cubicBezTo>
                    <a:pt x="1657176" y="1141365"/>
                    <a:pt x="1655123" y="1140680"/>
                    <a:pt x="1653754" y="1139996"/>
                  </a:cubicBezTo>
                  <a:lnTo>
                    <a:pt x="1648964" y="1137601"/>
                  </a:lnTo>
                  <a:lnTo>
                    <a:pt x="1648964" y="1143075"/>
                  </a:lnTo>
                  <a:cubicBezTo>
                    <a:pt x="1648964" y="1144786"/>
                    <a:pt x="1648964" y="1146839"/>
                    <a:pt x="1648964" y="1148550"/>
                  </a:cubicBezTo>
                  <a:cubicBezTo>
                    <a:pt x="1648964" y="1152998"/>
                    <a:pt x="1648279" y="1157446"/>
                    <a:pt x="1649648" y="1161552"/>
                  </a:cubicBezTo>
                  <a:cubicBezTo>
                    <a:pt x="1651017" y="1167711"/>
                    <a:pt x="1653412" y="1173870"/>
                    <a:pt x="1655123" y="1179687"/>
                  </a:cubicBezTo>
                  <a:cubicBezTo>
                    <a:pt x="1657860" y="1187899"/>
                    <a:pt x="1660597" y="1196110"/>
                    <a:pt x="1662308" y="1204664"/>
                  </a:cubicBezTo>
                  <a:cubicBezTo>
                    <a:pt x="1664361" y="1216982"/>
                    <a:pt x="1665730" y="1229984"/>
                    <a:pt x="1667098" y="1242302"/>
                  </a:cubicBezTo>
                  <a:cubicBezTo>
                    <a:pt x="1668467" y="1255304"/>
                    <a:pt x="1669835" y="1268648"/>
                    <a:pt x="1672231" y="1281650"/>
                  </a:cubicBezTo>
                  <a:cubicBezTo>
                    <a:pt x="1675994" y="1303549"/>
                    <a:pt x="1682153" y="1316209"/>
                    <a:pt x="1692076" y="1323052"/>
                  </a:cubicBezTo>
                  <a:cubicBezTo>
                    <a:pt x="1702341" y="1329895"/>
                    <a:pt x="1716369" y="1330922"/>
                    <a:pt x="1738952" y="1326474"/>
                  </a:cubicBezTo>
                  <a:cubicBezTo>
                    <a:pt x="1760166" y="1322368"/>
                    <a:pt x="1777274" y="1325789"/>
                    <a:pt x="1792671" y="1337765"/>
                  </a:cubicBezTo>
                  <a:cubicBezTo>
                    <a:pt x="1805331" y="1347688"/>
                    <a:pt x="1820044" y="1357610"/>
                    <a:pt x="1836468" y="1366506"/>
                  </a:cubicBezTo>
                  <a:cubicBezTo>
                    <a:pt x="1857340" y="1377798"/>
                    <a:pt x="1876843" y="1380877"/>
                    <a:pt x="1892582" y="1375060"/>
                  </a:cubicBezTo>
                  <a:cubicBezTo>
                    <a:pt x="1907637" y="1369586"/>
                    <a:pt x="1919271" y="1356584"/>
                    <a:pt x="1926798" y="1336738"/>
                  </a:cubicBezTo>
                  <a:cubicBezTo>
                    <a:pt x="1930562" y="1326816"/>
                    <a:pt x="1929193" y="1312103"/>
                    <a:pt x="1923719" y="1304233"/>
                  </a:cubicBezTo>
                  <a:cubicBezTo>
                    <a:pt x="1918929" y="1297390"/>
                    <a:pt x="1906953" y="1295679"/>
                    <a:pt x="1894977" y="1294653"/>
                  </a:cubicBezTo>
                  <a:cubicBezTo>
                    <a:pt x="1890871" y="1294653"/>
                    <a:pt x="1886765" y="1295679"/>
                    <a:pt x="1882659" y="1297048"/>
                  </a:cubicBezTo>
                  <a:cubicBezTo>
                    <a:pt x="1879580" y="1298074"/>
                    <a:pt x="1876501" y="1299101"/>
                    <a:pt x="1873763" y="1299101"/>
                  </a:cubicBezTo>
                  <a:lnTo>
                    <a:pt x="1873421" y="1299101"/>
                  </a:lnTo>
                  <a:cubicBezTo>
                    <a:pt x="1866578" y="1299101"/>
                    <a:pt x="1860077" y="1297390"/>
                    <a:pt x="1852892" y="1295679"/>
                  </a:cubicBezTo>
                  <a:cubicBezTo>
                    <a:pt x="1850839" y="1295337"/>
                    <a:pt x="1848786" y="1294653"/>
                    <a:pt x="1846733" y="1294310"/>
                  </a:cubicBezTo>
                  <a:lnTo>
                    <a:pt x="1846733" y="1290204"/>
                  </a:lnTo>
                  <a:cubicBezTo>
                    <a:pt x="1854602" y="1290204"/>
                    <a:pt x="1861788" y="1289520"/>
                    <a:pt x="1869315" y="1289178"/>
                  </a:cubicBezTo>
                  <a:cubicBezTo>
                    <a:pt x="1887450" y="1288151"/>
                    <a:pt x="1906269" y="1287125"/>
                    <a:pt x="1923719" y="1290204"/>
                  </a:cubicBezTo>
                  <a:cubicBezTo>
                    <a:pt x="1966831" y="1297732"/>
                    <a:pt x="2001389" y="1283019"/>
                    <a:pt x="2035605" y="1242986"/>
                  </a:cubicBezTo>
                  <a:cubicBezTo>
                    <a:pt x="2045186" y="1231695"/>
                    <a:pt x="2055451" y="1225536"/>
                    <a:pt x="2069137" y="1223483"/>
                  </a:cubicBezTo>
                  <a:cubicBezTo>
                    <a:pt x="2066058" y="1226905"/>
                    <a:pt x="2063663" y="1229984"/>
                    <a:pt x="2061610" y="1233064"/>
                  </a:cubicBezTo>
                  <a:lnTo>
                    <a:pt x="2059899" y="1235459"/>
                  </a:lnTo>
                  <a:cubicBezTo>
                    <a:pt x="2056477" y="1240591"/>
                    <a:pt x="2053055" y="1245724"/>
                    <a:pt x="2052371" y="1251883"/>
                  </a:cubicBezTo>
                  <a:cubicBezTo>
                    <a:pt x="2051002" y="1261463"/>
                    <a:pt x="2054424" y="1270017"/>
                    <a:pt x="2061610" y="1275149"/>
                  </a:cubicBezTo>
                  <a:cubicBezTo>
                    <a:pt x="2070164" y="1281308"/>
                    <a:pt x="2081797" y="1281650"/>
                    <a:pt x="2093088" y="1275834"/>
                  </a:cubicBezTo>
                  <a:cubicBezTo>
                    <a:pt x="2119435" y="1262147"/>
                    <a:pt x="2142017" y="1248803"/>
                    <a:pt x="2161863" y="1234775"/>
                  </a:cubicBezTo>
                  <a:cubicBezTo>
                    <a:pt x="2169048" y="1229642"/>
                    <a:pt x="2176576" y="1224167"/>
                    <a:pt x="2183761" y="1218693"/>
                  </a:cubicBezTo>
                  <a:cubicBezTo>
                    <a:pt x="2207028" y="1201243"/>
                    <a:pt x="2230979" y="1183108"/>
                    <a:pt x="2259036" y="1172159"/>
                  </a:cubicBezTo>
                  <a:cubicBezTo>
                    <a:pt x="2261431" y="1171133"/>
                    <a:pt x="2263142" y="1169080"/>
                    <a:pt x="2264853" y="1167369"/>
                  </a:cubicBezTo>
                  <a:cubicBezTo>
                    <a:pt x="2292910" y="1133837"/>
                    <a:pt x="2331917" y="1116045"/>
                    <a:pt x="2387004" y="1111597"/>
                  </a:cubicBezTo>
                  <a:cubicBezTo>
                    <a:pt x="2407192" y="1109886"/>
                    <a:pt x="2425326" y="1109544"/>
                    <a:pt x="2443461" y="1118782"/>
                  </a:cubicBezTo>
                  <a:cubicBezTo>
                    <a:pt x="2448935" y="1121519"/>
                    <a:pt x="2459200" y="1124257"/>
                    <a:pt x="2465701" y="1121177"/>
                  </a:cubicBezTo>
                  <a:cubicBezTo>
                    <a:pt x="2475282" y="1116387"/>
                    <a:pt x="2489653" y="1109201"/>
                    <a:pt x="2493416" y="1098937"/>
                  </a:cubicBezTo>
                  <a:cubicBezTo>
                    <a:pt x="2496838" y="1089356"/>
                    <a:pt x="2486231" y="1074301"/>
                    <a:pt x="2480414" y="1067458"/>
                  </a:cubicBezTo>
                  <a:cubicBezTo>
                    <a:pt x="2475624" y="1061983"/>
                    <a:pt x="2468781" y="1058562"/>
                    <a:pt x="2460911" y="1054798"/>
                  </a:cubicBezTo>
                  <a:cubicBezTo>
                    <a:pt x="2459885" y="1054114"/>
                    <a:pt x="2458858" y="1053771"/>
                    <a:pt x="2457832" y="1053087"/>
                  </a:cubicBezTo>
                  <a:cubicBezTo>
                    <a:pt x="2485547" y="1047270"/>
                    <a:pt x="2485889" y="1043164"/>
                    <a:pt x="2481783" y="1012028"/>
                  </a:cubicBezTo>
                  <a:lnTo>
                    <a:pt x="2481783" y="1010317"/>
                  </a:lnTo>
                  <a:cubicBezTo>
                    <a:pt x="2480756" y="1003816"/>
                    <a:pt x="2483836" y="993551"/>
                    <a:pt x="2487600" y="991498"/>
                  </a:cubicBezTo>
                  <a:lnTo>
                    <a:pt x="2488968" y="990814"/>
                  </a:lnTo>
                  <a:cubicBezTo>
                    <a:pt x="2505734" y="981233"/>
                    <a:pt x="2522842" y="971311"/>
                    <a:pt x="2540635" y="969258"/>
                  </a:cubicBezTo>
                  <a:cubicBezTo>
                    <a:pt x="2560822" y="966863"/>
                    <a:pt x="2576562" y="963099"/>
                    <a:pt x="2592301" y="953176"/>
                  </a:cubicBezTo>
                  <a:cubicBezTo>
                    <a:pt x="2597091" y="950097"/>
                    <a:pt x="2607356" y="949755"/>
                    <a:pt x="2612146" y="952492"/>
                  </a:cubicBezTo>
                  <a:cubicBezTo>
                    <a:pt x="2628570" y="961388"/>
                    <a:pt x="2643625" y="958651"/>
                    <a:pt x="2659364" y="955913"/>
                  </a:cubicBezTo>
                  <a:lnTo>
                    <a:pt x="2662102" y="955913"/>
                  </a:lnTo>
                  <a:cubicBezTo>
                    <a:pt x="2688790" y="950439"/>
                    <a:pt x="2711031" y="950781"/>
                    <a:pt x="2728481" y="955913"/>
                  </a:cubicBezTo>
                  <a:cubicBezTo>
                    <a:pt x="2745247" y="960704"/>
                    <a:pt x="2761328" y="970284"/>
                    <a:pt x="2776725" y="979523"/>
                  </a:cubicBezTo>
                  <a:cubicBezTo>
                    <a:pt x="2784253" y="983971"/>
                    <a:pt x="2791780" y="988419"/>
                    <a:pt x="2799650" y="992525"/>
                  </a:cubicBezTo>
                  <a:cubicBezTo>
                    <a:pt x="2802730" y="994235"/>
                    <a:pt x="2806151" y="995262"/>
                    <a:pt x="2809573" y="996631"/>
                  </a:cubicBezTo>
                  <a:cubicBezTo>
                    <a:pt x="2813337" y="997999"/>
                    <a:pt x="2816758" y="999026"/>
                    <a:pt x="2819838" y="1000737"/>
                  </a:cubicBezTo>
                  <a:cubicBezTo>
                    <a:pt x="2858160" y="1023319"/>
                    <a:pt x="2895455" y="1045902"/>
                    <a:pt x="2936514" y="1070537"/>
                  </a:cubicBezTo>
                  <a:cubicBezTo>
                    <a:pt x="2937199" y="1070879"/>
                    <a:pt x="2937883" y="1071906"/>
                    <a:pt x="2938567" y="1072933"/>
                  </a:cubicBezTo>
                  <a:cubicBezTo>
                    <a:pt x="2939252" y="1073959"/>
                    <a:pt x="2940278" y="1075328"/>
                    <a:pt x="2941647" y="1076354"/>
                  </a:cubicBezTo>
                  <a:cubicBezTo>
                    <a:pt x="2948490" y="1081829"/>
                    <a:pt x="2955333" y="1087645"/>
                    <a:pt x="2962176" y="1093120"/>
                  </a:cubicBezTo>
                  <a:cubicBezTo>
                    <a:pt x="2977916" y="1106464"/>
                    <a:pt x="2994340" y="1120151"/>
                    <a:pt x="3012474" y="1130758"/>
                  </a:cubicBezTo>
                  <a:cubicBezTo>
                    <a:pt x="3035399" y="1143760"/>
                    <a:pt x="3043953" y="1160868"/>
                    <a:pt x="3050796" y="1183793"/>
                  </a:cubicBezTo>
                  <a:cubicBezTo>
                    <a:pt x="3064140" y="1229300"/>
                    <a:pt x="3097330" y="1262147"/>
                    <a:pt x="3129151" y="1294310"/>
                  </a:cubicBezTo>
                  <a:lnTo>
                    <a:pt x="3138047" y="1303207"/>
                  </a:lnTo>
                  <a:cubicBezTo>
                    <a:pt x="3141127" y="1306286"/>
                    <a:pt x="3146259" y="1307997"/>
                    <a:pt x="3150365" y="1309023"/>
                  </a:cubicBezTo>
                  <a:cubicBezTo>
                    <a:pt x="3177396" y="1315867"/>
                    <a:pt x="3190398" y="1333659"/>
                    <a:pt x="3194846" y="1370270"/>
                  </a:cubicBezTo>
                  <a:cubicBezTo>
                    <a:pt x="3196557" y="1385667"/>
                    <a:pt x="3199978" y="1398670"/>
                    <a:pt x="3205111" y="1409619"/>
                  </a:cubicBezTo>
                  <a:cubicBezTo>
                    <a:pt x="3209559" y="1419199"/>
                    <a:pt x="3213323" y="1429464"/>
                    <a:pt x="3216744" y="1439387"/>
                  </a:cubicBezTo>
                  <a:cubicBezTo>
                    <a:pt x="3228035" y="1470181"/>
                    <a:pt x="3240011" y="1502344"/>
                    <a:pt x="3271490" y="1522189"/>
                  </a:cubicBezTo>
                  <a:cubicBezTo>
                    <a:pt x="3271490" y="1522189"/>
                    <a:pt x="3271832" y="1522874"/>
                    <a:pt x="3272174" y="1523558"/>
                  </a:cubicBezTo>
                  <a:cubicBezTo>
                    <a:pt x="3272516" y="1524585"/>
                    <a:pt x="3273201" y="1525953"/>
                    <a:pt x="3274569" y="1526980"/>
                  </a:cubicBezTo>
                  <a:lnTo>
                    <a:pt x="3279359" y="1531428"/>
                  </a:lnTo>
                  <a:cubicBezTo>
                    <a:pt x="3288940" y="1540324"/>
                    <a:pt x="3299205" y="1549562"/>
                    <a:pt x="3309127" y="1558458"/>
                  </a:cubicBezTo>
                  <a:cubicBezTo>
                    <a:pt x="3312891" y="1561880"/>
                    <a:pt x="3316997" y="1564959"/>
                    <a:pt x="3321103" y="1568039"/>
                  </a:cubicBezTo>
                  <a:cubicBezTo>
                    <a:pt x="3328288" y="1573514"/>
                    <a:pt x="3334789" y="1578304"/>
                    <a:pt x="3340264" y="1584463"/>
                  </a:cubicBezTo>
                  <a:cubicBezTo>
                    <a:pt x="3351897" y="1597465"/>
                    <a:pt x="3361820" y="1611836"/>
                    <a:pt x="3371743" y="1626891"/>
                  </a:cubicBezTo>
                  <a:lnTo>
                    <a:pt x="3372427" y="1627917"/>
                  </a:lnTo>
                  <a:cubicBezTo>
                    <a:pt x="3376875" y="1634418"/>
                    <a:pt x="3382350" y="1642630"/>
                    <a:pt x="3381666" y="1648789"/>
                  </a:cubicBezTo>
                  <a:cubicBezTo>
                    <a:pt x="3378928" y="1684374"/>
                    <a:pt x="3384061" y="1697718"/>
                    <a:pt x="3418619" y="1705930"/>
                  </a:cubicBezTo>
                  <a:cubicBezTo>
                    <a:pt x="3441544" y="1711404"/>
                    <a:pt x="3452493" y="1724064"/>
                    <a:pt x="3453519" y="1746989"/>
                  </a:cubicBezTo>
                  <a:cubicBezTo>
                    <a:pt x="3454546" y="1769914"/>
                    <a:pt x="3465495" y="1786680"/>
                    <a:pt x="3483287" y="1792839"/>
                  </a:cubicBezTo>
                  <a:cubicBezTo>
                    <a:pt x="3502448" y="1799682"/>
                    <a:pt x="3524347" y="1805841"/>
                    <a:pt x="3542481" y="1801393"/>
                  </a:cubicBezTo>
                  <a:cubicBezTo>
                    <a:pt x="3579092" y="1792496"/>
                    <a:pt x="3612282" y="1801050"/>
                    <a:pt x="3647182" y="1810289"/>
                  </a:cubicBezTo>
                  <a:lnTo>
                    <a:pt x="3654368" y="1812000"/>
                  </a:lnTo>
                  <a:cubicBezTo>
                    <a:pt x="3659158" y="1813368"/>
                    <a:pt x="3666685" y="1822264"/>
                    <a:pt x="3666685" y="1827055"/>
                  </a:cubicBezTo>
                  <a:cubicBezTo>
                    <a:pt x="3666001" y="1847926"/>
                    <a:pt x="3673529" y="1865034"/>
                    <a:pt x="3690294" y="1882827"/>
                  </a:cubicBezTo>
                  <a:cubicBezTo>
                    <a:pt x="3693374" y="1885906"/>
                    <a:pt x="3695769" y="1891723"/>
                    <a:pt x="3696453" y="1897198"/>
                  </a:cubicBezTo>
                  <a:cubicBezTo>
                    <a:pt x="3698506" y="1910542"/>
                    <a:pt x="3704323" y="1921833"/>
                    <a:pt x="3710140" y="1932782"/>
                  </a:cubicBezTo>
                  <a:cubicBezTo>
                    <a:pt x="3713904" y="1939968"/>
                    <a:pt x="3717325" y="1946469"/>
                    <a:pt x="3719720" y="1953654"/>
                  </a:cubicBezTo>
                  <a:cubicBezTo>
                    <a:pt x="3734433" y="1997108"/>
                    <a:pt x="3750515" y="2028929"/>
                    <a:pt x="3771387" y="2056302"/>
                  </a:cubicBezTo>
                  <a:cubicBezTo>
                    <a:pt x="3773097" y="2058355"/>
                    <a:pt x="3772071" y="2067936"/>
                    <a:pt x="3769334" y="2070673"/>
                  </a:cubicBezTo>
                  <a:cubicBezTo>
                    <a:pt x="3747777" y="2092913"/>
                    <a:pt x="3740934" y="2126103"/>
                    <a:pt x="3753252" y="2151081"/>
                  </a:cubicBezTo>
                  <a:cubicBezTo>
                    <a:pt x="3758727" y="2162030"/>
                    <a:pt x="3755647" y="2167162"/>
                    <a:pt x="3749488" y="2177769"/>
                  </a:cubicBezTo>
                  <a:cubicBezTo>
                    <a:pt x="3743672" y="2187350"/>
                    <a:pt x="3740250" y="2203089"/>
                    <a:pt x="3744698" y="2213354"/>
                  </a:cubicBezTo>
                  <a:cubicBezTo>
                    <a:pt x="3747777" y="2220539"/>
                    <a:pt x="3757016" y="2223961"/>
                    <a:pt x="3765912" y="2227383"/>
                  </a:cubicBezTo>
                  <a:cubicBezTo>
                    <a:pt x="3768649" y="2228409"/>
                    <a:pt x="3771044" y="2229436"/>
                    <a:pt x="3773439" y="2230462"/>
                  </a:cubicBezTo>
                  <a:cubicBezTo>
                    <a:pt x="3777888" y="2232515"/>
                    <a:pt x="3782336" y="2233542"/>
                    <a:pt x="3785757" y="2234226"/>
                  </a:cubicBezTo>
                  <a:cubicBezTo>
                    <a:pt x="3784731" y="2238332"/>
                    <a:pt x="3783362" y="2242096"/>
                    <a:pt x="3782336" y="2245517"/>
                  </a:cubicBezTo>
                  <a:cubicBezTo>
                    <a:pt x="3779256" y="2256124"/>
                    <a:pt x="3776177" y="2265020"/>
                    <a:pt x="3774466" y="2274601"/>
                  </a:cubicBezTo>
                  <a:cubicBezTo>
                    <a:pt x="3772755" y="2283839"/>
                    <a:pt x="3772071" y="2293078"/>
                    <a:pt x="3771387" y="2301974"/>
                  </a:cubicBezTo>
                  <a:cubicBezTo>
                    <a:pt x="3771044" y="2307791"/>
                    <a:pt x="3770702" y="2313607"/>
                    <a:pt x="3770018" y="2319082"/>
                  </a:cubicBezTo>
                  <a:cubicBezTo>
                    <a:pt x="3770018" y="2321477"/>
                    <a:pt x="3768991" y="2324214"/>
                    <a:pt x="3767965" y="2326951"/>
                  </a:cubicBezTo>
                  <a:cubicBezTo>
                    <a:pt x="3766254" y="2332084"/>
                    <a:pt x="3764543" y="2337216"/>
                    <a:pt x="3766596" y="2342007"/>
                  </a:cubicBezTo>
                  <a:cubicBezTo>
                    <a:pt x="3775492" y="2365616"/>
                    <a:pt x="3768991" y="2386145"/>
                    <a:pt x="3759069" y="2410439"/>
                  </a:cubicBezTo>
                  <a:cubicBezTo>
                    <a:pt x="3756674" y="2416598"/>
                    <a:pt x="3755989" y="2423441"/>
                    <a:pt x="3755305" y="2429942"/>
                  </a:cubicBezTo>
                  <a:cubicBezTo>
                    <a:pt x="3755305" y="2433021"/>
                    <a:pt x="3754963" y="2435759"/>
                    <a:pt x="3754279" y="2438838"/>
                  </a:cubicBezTo>
                  <a:cubicBezTo>
                    <a:pt x="3746067" y="2493926"/>
                    <a:pt x="3734091" y="2556883"/>
                    <a:pt x="3694743" y="2608208"/>
                  </a:cubicBezTo>
                  <a:cubicBezTo>
                    <a:pt x="3677635" y="2630790"/>
                    <a:pt x="3669423" y="2655768"/>
                    <a:pt x="3668054" y="2689984"/>
                  </a:cubicBezTo>
                  <a:cubicBezTo>
                    <a:pt x="3666685" y="2728306"/>
                    <a:pt x="3661553" y="2765601"/>
                    <a:pt x="3656078" y="2807003"/>
                  </a:cubicBezTo>
                  <a:cubicBezTo>
                    <a:pt x="3652999" y="2829586"/>
                    <a:pt x="3646840" y="2851826"/>
                    <a:pt x="3641023" y="2872356"/>
                  </a:cubicBezTo>
                  <a:cubicBezTo>
                    <a:pt x="3638286" y="2882620"/>
                    <a:pt x="3634865" y="2892885"/>
                    <a:pt x="3631443" y="2902808"/>
                  </a:cubicBezTo>
                  <a:cubicBezTo>
                    <a:pt x="3626311" y="2918205"/>
                    <a:pt x="3620836" y="2934287"/>
                    <a:pt x="3617414" y="2950710"/>
                  </a:cubicBezTo>
                  <a:cubicBezTo>
                    <a:pt x="3615361" y="2960975"/>
                    <a:pt x="3620152" y="2972267"/>
                    <a:pt x="3624600" y="2982531"/>
                  </a:cubicBezTo>
                  <a:cubicBezTo>
                    <a:pt x="3625626" y="2984584"/>
                    <a:pt x="3626311" y="2986637"/>
                    <a:pt x="3627337" y="2988690"/>
                  </a:cubicBezTo>
                  <a:cubicBezTo>
                    <a:pt x="3630074" y="2995533"/>
                    <a:pt x="3633838" y="3002035"/>
                    <a:pt x="3637602" y="3008535"/>
                  </a:cubicBezTo>
                  <a:cubicBezTo>
                    <a:pt x="3639655" y="3012299"/>
                    <a:pt x="3642050" y="3016063"/>
                    <a:pt x="3644103" y="3019827"/>
                  </a:cubicBezTo>
                  <a:cubicBezTo>
                    <a:pt x="3648893" y="3029065"/>
                    <a:pt x="3653341" y="3038304"/>
                    <a:pt x="3657789" y="3047542"/>
                  </a:cubicBezTo>
                  <a:lnTo>
                    <a:pt x="3659500" y="3051306"/>
                  </a:lnTo>
                  <a:cubicBezTo>
                    <a:pt x="3662237" y="3057122"/>
                    <a:pt x="3665317" y="3062939"/>
                    <a:pt x="3668396" y="3068756"/>
                  </a:cubicBezTo>
                  <a:cubicBezTo>
                    <a:pt x="3675240" y="3081758"/>
                    <a:pt x="3682083" y="3095444"/>
                    <a:pt x="3686189" y="3109473"/>
                  </a:cubicBezTo>
                  <a:cubicBezTo>
                    <a:pt x="3694400" y="3137530"/>
                    <a:pt x="3701928" y="3147795"/>
                    <a:pt x="3730327" y="3153270"/>
                  </a:cubicBezTo>
                  <a:cubicBezTo>
                    <a:pt x="3742645" y="3155665"/>
                    <a:pt x="3755305" y="3156691"/>
                    <a:pt x="3766254" y="3157718"/>
                  </a:cubicBezTo>
                  <a:cubicBezTo>
                    <a:pt x="3783362" y="3159086"/>
                    <a:pt x="3794311" y="3151217"/>
                    <a:pt x="3799786" y="3134451"/>
                  </a:cubicBezTo>
                  <a:cubicBezTo>
                    <a:pt x="3801154" y="3130003"/>
                    <a:pt x="3802865" y="3125897"/>
                    <a:pt x="3804576" y="3121791"/>
                  </a:cubicBezTo>
                  <a:cubicBezTo>
                    <a:pt x="3806971" y="3115632"/>
                    <a:pt x="3809708" y="3109131"/>
                    <a:pt x="3811419" y="3102630"/>
                  </a:cubicBezTo>
                  <a:cubicBezTo>
                    <a:pt x="3814157" y="3091339"/>
                    <a:pt x="3814499" y="3079363"/>
                    <a:pt x="3814841" y="3070467"/>
                  </a:cubicBezTo>
                  <a:cubicBezTo>
                    <a:pt x="3814841" y="3060202"/>
                    <a:pt x="3814841" y="3050279"/>
                    <a:pt x="3814841" y="3040014"/>
                  </a:cubicBezTo>
                  <a:cubicBezTo>
                    <a:pt x="3814841" y="3027354"/>
                    <a:pt x="3814841" y="3014010"/>
                    <a:pt x="3814841" y="3001008"/>
                  </a:cubicBezTo>
                  <a:cubicBezTo>
                    <a:pt x="3814841" y="2999981"/>
                    <a:pt x="3818605" y="2997244"/>
                    <a:pt x="3820316" y="2995876"/>
                  </a:cubicBezTo>
                  <a:cubicBezTo>
                    <a:pt x="3821342" y="2995191"/>
                    <a:pt x="3822368" y="2994507"/>
                    <a:pt x="3823053" y="2993481"/>
                  </a:cubicBezTo>
                  <a:cubicBezTo>
                    <a:pt x="3829896" y="2987664"/>
                    <a:pt x="3834344" y="2981505"/>
                    <a:pt x="3836739" y="2975004"/>
                  </a:cubicBezTo>
                  <a:cubicBezTo>
                    <a:pt x="3836055" y="2981505"/>
                    <a:pt x="3837766" y="2988006"/>
                    <a:pt x="3842214" y="2993823"/>
                  </a:cubicBezTo>
                  <a:cubicBezTo>
                    <a:pt x="3850083" y="3004772"/>
                    <a:pt x="3865823" y="3011957"/>
                    <a:pt x="3880878" y="3011957"/>
                  </a:cubicBezTo>
                  <a:lnTo>
                    <a:pt x="3880878" y="3011957"/>
                  </a:lnTo>
                  <a:cubicBezTo>
                    <a:pt x="3904829" y="3011957"/>
                    <a:pt x="3916463" y="2999297"/>
                    <a:pt x="3916805" y="2972609"/>
                  </a:cubicBezTo>
                  <a:cubicBezTo>
                    <a:pt x="3916805" y="2968160"/>
                    <a:pt x="3916805" y="2964055"/>
                    <a:pt x="3916805" y="2959606"/>
                  </a:cubicBezTo>
                  <a:cubicBezTo>
                    <a:pt x="3916805" y="2954132"/>
                    <a:pt x="3916805" y="2948315"/>
                    <a:pt x="3916805" y="2942841"/>
                  </a:cubicBezTo>
                  <a:cubicBezTo>
                    <a:pt x="3916805" y="2937708"/>
                    <a:pt x="3918516" y="2934287"/>
                    <a:pt x="3920569" y="2933260"/>
                  </a:cubicBezTo>
                  <a:cubicBezTo>
                    <a:pt x="3922622" y="2932234"/>
                    <a:pt x="3926043" y="2933260"/>
                    <a:pt x="3929807" y="2935998"/>
                  </a:cubicBezTo>
                  <a:cubicBezTo>
                    <a:pt x="3941098" y="2943525"/>
                    <a:pt x="3943836" y="2947973"/>
                    <a:pt x="3943836" y="2950368"/>
                  </a:cubicBezTo>
                  <a:cubicBezTo>
                    <a:pt x="3944178" y="2956869"/>
                    <a:pt x="3945204" y="2963712"/>
                    <a:pt x="3946231" y="2970556"/>
                  </a:cubicBezTo>
                  <a:cubicBezTo>
                    <a:pt x="3948968" y="2991085"/>
                    <a:pt x="3951705" y="3012299"/>
                    <a:pt x="3943836" y="3025986"/>
                  </a:cubicBezTo>
                  <a:cubicBezTo>
                    <a:pt x="3941440" y="3030434"/>
                    <a:pt x="3938703" y="3034882"/>
                    <a:pt x="3936308" y="3039330"/>
                  </a:cubicBezTo>
                  <a:cubicBezTo>
                    <a:pt x="3923306" y="3062939"/>
                    <a:pt x="3909620" y="3087575"/>
                    <a:pt x="3884642" y="3101945"/>
                  </a:cubicBezTo>
                  <a:cubicBezTo>
                    <a:pt x="3872666" y="3108789"/>
                    <a:pt x="3859322" y="3122475"/>
                    <a:pt x="3856927" y="3135135"/>
                  </a:cubicBezTo>
                  <a:cubicBezTo>
                    <a:pt x="3851110" y="3165587"/>
                    <a:pt x="3836397" y="3192276"/>
                    <a:pt x="3822368" y="3218280"/>
                  </a:cubicBezTo>
                  <a:cubicBezTo>
                    <a:pt x="3816210" y="3229913"/>
                    <a:pt x="3809366" y="3241547"/>
                    <a:pt x="3803892" y="3253865"/>
                  </a:cubicBezTo>
                  <a:cubicBezTo>
                    <a:pt x="3800812" y="3260708"/>
                    <a:pt x="3792943" y="3267209"/>
                    <a:pt x="3786099" y="3268920"/>
                  </a:cubicBezTo>
                  <a:cubicBezTo>
                    <a:pt x="3748120" y="3277816"/>
                    <a:pt x="3744356" y="3279527"/>
                    <a:pt x="3738197" y="3316480"/>
                  </a:cubicBezTo>
                  <a:cubicBezTo>
                    <a:pt x="3737855" y="3315796"/>
                    <a:pt x="3737513" y="3315454"/>
                    <a:pt x="3737171" y="3314769"/>
                  </a:cubicBezTo>
                  <a:cubicBezTo>
                    <a:pt x="3733064" y="3308268"/>
                    <a:pt x="3729301" y="3302794"/>
                    <a:pt x="3724853" y="3297661"/>
                  </a:cubicBezTo>
                  <a:cubicBezTo>
                    <a:pt x="3722115" y="3294582"/>
                    <a:pt x="3718352" y="3292529"/>
                    <a:pt x="3714588" y="3290818"/>
                  </a:cubicBezTo>
                  <a:cubicBezTo>
                    <a:pt x="3713219" y="3290134"/>
                    <a:pt x="3711508" y="3289450"/>
                    <a:pt x="3710140" y="3288423"/>
                  </a:cubicBezTo>
                  <a:lnTo>
                    <a:pt x="3706034" y="3286028"/>
                  </a:lnTo>
                  <a:lnTo>
                    <a:pt x="3705007" y="3290818"/>
                  </a:lnTo>
                  <a:cubicBezTo>
                    <a:pt x="3705007" y="3290818"/>
                    <a:pt x="3703981" y="3294240"/>
                    <a:pt x="3703639" y="3295950"/>
                  </a:cubicBezTo>
                  <a:cubicBezTo>
                    <a:pt x="3702270" y="3300741"/>
                    <a:pt x="3700559" y="3305531"/>
                    <a:pt x="3702612" y="3309295"/>
                  </a:cubicBezTo>
                  <a:cubicBezTo>
                    <a:pt x="3708087" y="3319560"/>
                    <a:pt x="3715272" y="3328798"/>
                    <a:pt x="3722115" y="3338036"/>
                  </a:cubicBezTo>
                  <a:lnTo>
                    <a:pt x="3726221" y="3343853"/>
                  </a:lnTo>
                  <a:cubicBezTo>
                    <a:pt x="3729301" y="3347959"/>
                    <a:pt x="3732380" y="3352065"/>
                    <a:pt x="3735802" y="3355829"/>
                  </a:cubicBezTo>
                  <a:cubicBezTo>
                    <a:pt x="3741619" y="3363014"/>
                    <a:pt x="3747435" y="3370199"/>
                    <a:pt x="3751883" y="3378069"/>
                  </a:cubicBezTo>
                  <a:cubicBezTo>
                    <a:pt x="3757700" y="3388676"/>
                    <a:pt x="3759753" y="3400652"/>
                    <a:pt x="3760780" y="3408864"/>
                  </a:cubicBezTo>
                  <a:cubicBezTo>
                    <a:pt x="3764201" y="3441369"/>
                    <a:pt x="3786442" y="3457450"/>
                    <a:pt x="3807998" y="3472847"/>
                  </a:cubicBezTo>
                  <a:cubicBezTo>
                    <a:pt x="3820316" y="3481744"/>
                    <a:pt x="3831949" y="3489956"/>
                    <a:pt x="3840503" y="3501247"/>
                  </a:cubicBezTo>
                  <a:cubicBezTo>
                    <a:pt x="3843240" y="3504668"/>
                    <a:pt x="3846662" y="3507406"/>
                    <a:pt x="3850426" y="3510143"/>
                  </a:cubicBezTo>
                  <a:cubicBezTo>
                    <a:pt x="3854532" y="3512880"/>
                    <a:pt x="3857953" y="3515618"/>
                    <a:pt x="3859664" y="3519039"/>
                  </a:cubicBezTo>
                  <a:cubicBezTo>
                    <a:pt x="3868902" y="3540938"/>
                    <a:pt x="3877456" y="3563862"/>
                    <a:pt x="3886010" y="3586103"/>
                  </a:cubicBezTo>
                  <a:cubicBezTo>
                    <a:pt x="3890458" y="3598078"/>
                    <a:pt x="3894907" y="3610054"/>
                    <a:pt x="3899697" y="3622030"/>
                  </a:cubicBezTo>
                  <a:cubicBezTo>
                    <a:pt x="3901066" y="3625793"/>
                    <a:pt x="3903118" y="3628873"/>
                    <a:pt x="3905171" y="3631952"/>
                  </a:cubicBezTo>
                  <a:cubicBezTo>
                    <a:pt x="3906540" y="3634005"/>
                    <a:pt x="3907909" y="3635716"/>
                    <a:pt x="3908935" y="3637769"/>
                  </a:cubicBezTo>
                  <a:cubicBezTo>
                    <a:pt x="3915094" y="3649745"/>
                    <a:pt x="3921595" y="3661720"/>
                    <a:pt x="3927754" y="3673696"/>
                  </a:cubicBezTo>
                  <a:cubicBezTo>
                    <a:pt x="3943151" y="3702780"/>
                    <a:pt x="3959233" y="3732890"/>
                    <a:pt x="3973603" y="3763342"/>
                  </a:cubicBezTo>
                  <a:cubicBezTo>
                    <a:pt x="3992080" y="3803033"/>
                    <a:pt x="4012952" y="3844434"/>
                    <a:pt x="4046484" y="3877966"/>
                  </a:cubicBezTo>
                  <a:cubicBezTo>
                    <a:pt x="4066671" y="3898495"/>
                    <a:pt x="4077963" y="3922105"/>
                    <a:pt x="4080358" y="3949820"/>
                  </a:cubicBezTo>
                  <a:cubicBezTo>
                    <a:pt x="4081042" y="3957005"/>
                    <a:pt x="4082069" y="3964533"/>
                    <a:pt x="4083779" y="3972060"/>
                  </a:cubicBezTo>
                  <a:cubicBezTo>
                    <a:pt x="4087543" y="3988484"/>
                    <a:pt x="4099519" y="3997380"/>
                    <a:pt x="4113205" y="3994985"/>
                  </a:cubicBezTo>
                  <a:cubicBezTo>
                    <a:pt x="4123812" y="3992932"/>
                    <a:pt x="4139894" y="3984720"/>
                    <a:pt x="4142973" y="3974455"/>
                  </a:cubicBezTo>
                  <a:cubicBezTo>
                    <a:pt x="4147421" y="3959742"/>
                    <a:pt x="4154949" y="3954952"/>
                    <a:pt x="4167266" y="3951530"/>
                  </a:cubicBezTo>
                  <a:cubicBezTo>
                    <a:pt x="4179242" y="3948109"/>
                    <a:pt x="4187112" y="3942976"/>
                    <a:pt x="4190533" y="3935791"/>
                  </a:cubicBezTo>
                  <a:cubicBezTo>
                    <a:pt x="4194297" y="3928264"/>
                    <a:pt x="4193613" y="3918683"/>
                    <a:pt x="4188823" y="3906023"/>
                  </a:cubicBezTo>
                  <a:cubicBezTo>
                    <a:pt x="4188138" y="3904654"/>
                    <a:pt x="4187454" y="3902943"/>
                    <a:pt x="4186770" y="3901233"/>
                  </a:cubicBezTo>
                  <a:cubicBezTo>
                    <a:pt x="4184717" y="3896443"/>
                    <a:pt x="4182322" y="3890968"/>
                    <a:pt x="4183348" y="3887546"/>
                  </a:cubicBezTo>
                  <a:cubicBezTo>
                    <a:pt x="4190533" y="3864622"/>
                    <a:pt x="4183348" y="3846487"/>
                    <a:pt x="4174794" y="3831774"/>
                  </a:cubicBezTo>
                  <a:cubicBezTo>
                    <a:pt x="4172399" y="3827326"/>
                    <a:pt x="4172057" y="3822536"/>
                    <a:pt x="4174452" y="3818772"/>
                  </a:cubicBezTo>
                  <a:cubicBezTo>
                    <a:pt x="4176505" y="3815350"/>
                    <a:pt x="4180268" y="3813298"/>
                    <a:pt x="4185059" y="3813298"/>
                  </a:cubicBezTo>
                  <a:cubicBezTo>
                    <a:pt x="4186085" y="3813298"/>
                    <a:pt x="4187112" y="3813298"/>
                    <a:pt x="4188138" y="3813298"/>
                  </a:cubicBezTo>
                  <a:cubicBezTo>
                    <a:pt x="4202509" y="3813298"/>
                    <a:pt x="4213116" y="3807481"/>
                    <a:pt x="4222354" y="3794821"/>
                  </a:cubicBezTo>
                  <a:cubicBezTo>
                    <a:pt x="4228171" y="3786951"/>
                    <a:pt x="4235014" y="3784556"/>
                    <a:pt x="4244253" y="3786951"/>
                  </a:cubicBezTo>
                  <a:cubicBezTo>
                    <a:pt x="4243226" y="3787635"/>
                    <a:pt x="4242542" y="3788320"/>
                    <a:pt x="4241515" y="3789004"/>
                  </a:cubicBezTo>
                  <a:cubicBezTo>
                    <a:pt x="4236383" y="3792768"/>
                    <a:pt x="4231593" y="3795847"/>
                    <a:pt x="4227145" y="3799611"/>
                  </a:cubicBezTo>
                  <a:cubicBezTo>
                    <a:pt x="4205589" y="3816719"/>
                    <a:pt x="4199772" y="3845461"/>
                    <a:pt x="4213800" y="3864622"/>
                  </a:cubicBezTo>
                  <a:cubicBezTo>
                    <a:pt x="4227487" y="3883783"/>
                    <a:pt x="4224407" y="3901917"/>
                    <a:pt x="4220644" y="3922789"/>
                  </a:cubicBezTo>
                  <a:lnTo>
                    <a:pt x="4219959" y="3926210"/>
                  </a:lnTo>
                  <a:cubicBezTo>
                    <a:pt x="4218933" y="3931685"/>
                    <a:pt x="4217906" y="3937160"/>
                    <a:pt x="4216880" y="3942292"/>
                  </a:cubicBezTo>
                  <a:cubicBezTo>
                    <a:pt x="4209694" y="3981298"/>
                    <a:pt x="4202167" y="4021673"/>
                    <a:pt x="4225776" y="4059995"/>
                  </a:cubicBezTo>
                  <a:cubicBezTo>
                    <a:pt x="4224065" y="4058284"/>
                    <a:pt x="4222354" y="4056232"/>
                    <a:pt x="4220986" y="4054179"/>
                  </a:cubicBezTo>
                  <a:cubicBezTo>
                    <a:pt x="4218591" y="4051099"/>
                    <a:pt x="4216196" y="4048020"/>
                    <a:pt x="4213116" y="4045282"/>
                  </a:cubicBezTo>
                  <a:cubicBezTo>
                    <a:pt x="4199088" y="4032965"/>
                    <a:pt x="4186427" y="4022358"/>
                    <a:pt x="4171714" y="4015514"/>
                  </a:cubicBezTo>
                  <a:cubicBezTo>
                    <a:pt x="4166240" y="4012777"/>
                    <a:pt x="4157002" y="4016883"/>
                    <a:pt x="4154264" y="4018252"/>
                  </a:cubicBezTo>
                  <a:cubicBezTo>
                    <a:pt x="4151185" y="4019620"/>
                    <a:pt x="4143315" y="4024068"/>
                    <a:pt x="4141947" y="4029201"/>
                  </a:cubicBezTo>
                  <a:lnTo>
                    <a:pt x="4141947" y="4030227"/>
                  </a:lnTo>
                  <a:cubicBezTo>
                    <a:pt x="4135788" y="4051784"/>
                    <a:pt x="4129971" y="4074024"/>
                    <a:pt x="4144684" y="4096949"/>
                  </a:cubicBezTo>
                  <a:cubicBezTo>
                    <a:pt x="4163503" y="4126032"/>
                    <a:pt x="4172741" y="4152037"/>
                    <a:pt x="4174110" y="4178725"/>
                  </a:cubicBezTo>
                  <a:cubicBezTo>
                    <a:pt x="4174794" y="4189332"/>
                    <a:pt x="4182322" y="4201308"/>
                    <a:pt x="4189849" y="4208151"/>
                  </a:cubicBezTo>
                  <a:cubicBezTo>
                    <a:pt x="4198061" y="4216021"/>
                    <a:pt x="4206615" y="4218758"/>
                    <a:pt x="4214143" y="4216021"/>
                  </a:cubicBezTo>
                  <a:cubicBezTo>
                    <a:pt x="4221670" y="4213284"/>
                    <a:pt x="4226802" y="4205414"/>
                    <a:pt x="4228171" y="4193780"/>
                  </a:cubicBezTo>
                  <a:cubicBezTo>
                    <a:pt x="4228855" y="4188306"/>
                    <a:pt x="4229882" y="4183515"/>
                    <a:pt x="4232619" y="4181120"/>
                  </a:cubicBezTo>
                  <a:cubicBezTo>
                    <a:pt x="4234330" y="4179752"/>
                    <a:pt x="4237067" y="4179409"/>
                    <a:pt x="4241173" y="4180094"/>
                  </a:cubicBezTo>
                  <a:cubicBezTo>
                    <a:pt x="4274705" y="4185568"/>
                    <a:pt x="4296603" y="4166407"/>
                    <a:pt x="4318159" y="4145193"/>
                  </a:cubicBezTo>
                  <a:cubicBezTo>
                    <a:pt x="4325345" y="4138008"/>
                    <a:pt x="4333556" y="4131507"/>
                    <a:pt x="4341427" y="4125348"/>
                  </a:cubicBezTo>
                  <a:cubicBezTo>
                    <a:pt x="4344164" y="4122953"/>
                    <a:pt x="4347243" y="4120900"/>
                    <a:pt x="4349981" y="4118505"/>
                  </a:cubicBezTo>
                  <a:cubicBezTo>
                    <a:pt x="4350664" y="4119189"/>
                    <a:pt x="4351349" y="4119531"/>
                    <a:pt x="4352033" y="4120216"/>
                  </a:cubicBezTo>
                  <a:cubicBezTo>
                    <a:pt x="4352033" y="4121242"/>
                    <a:pt x="4351691" y="4122269"/>
                    <a:pt x="4351349" y="4123295"/>
                  </a:cubicBezTo>
                  <a:cubicBezTo>
                    <a:pt x="4351007" y="4126032"/>
                    <a:pt x="4350323" y="4129112"/>
                    <a:pt x="4348954" y="4130480"/>
                  </a:cubicBezTo>
                  <a:lnTo>
                    <a:pt x="4345190" y="4133902"/>
                  </a:lnTo>
                  <a:cubicBezTo>
                    <a:pt x="4330135" y="4147588"/>
                    <a:pt x="4314738" y="4161959"/>
                    <a:pt x="4298314" y="4173593"/>
                  </a:cubicBezTo>
                  <a:cubicBezTo>
                    <a:pt x="4295919" y="4175304"/>
                    <a:pt x="4293524" y="4176672"/>
                    <a:pt x="4291129" y="4178041"/>
                  </a:cubicBezTo>
                  <a:cubicBezTo>
                    <a:pt x="4281890" y="4183515"/>
                    <a:pt x="4271283" y="4189674"/>
                    <a:pt x="4272994" y="4204730"/>
                  </a:cubicBezTo>
                  <a:cubicBezTo>
                    <a:pt x="4275047" y="4221153"/>
                    <a:pt x="4288733" y="4225259"/>
                    <a:pt x="4300367" y="4228681"/>
                  </a:cubicBezTo>
                  <a:cubicBezTo>
                    <a:pt x="4301736" y="4229023"/>
                    <a:pt x="4303446" y="4229707"/>
                    <a:pt x="4304815" y="4230049"/>
                  </a:cubicBezTo>
                  <a:cubicBezTo>
                    <a:pt x="4310290" y="4231760"/>
                    <a:pt x="4315422" y="4235866"/>
                    <a:pt x="4320555" y="4239630"/>
                  </a:cubicBezTo>
                  <a:cubicBezTo>
                    <a:pt x="4321923" y="4240656"/>
                    <a:pt x="4323634" y="4242025"/>
                    <a:pt x="4325002" y="4243051"/>
                  </a:cubicBezTo>
                  <a:cubicBezTo>
                    <a:pt x="4328766" y="4245789"/>
                    <a:pt x="4332530" y="4248868"/>
                    <a:pt x="4336294" y="4251948"/>
                  </a:cubicBezTo>
                  <a:cubicBezTo>
                    <a:pt x="4343821" y="4258107"/>
                    <a:pt x="4351349" y="4264608"/>
                    <a:pt x="4360245" y="4268371"/>
                  </a:cubicBezTo>
                  <a:cubicBezTo>
                    <a:pt x="4377011" y="4275557"/>
                    <a:pt x="4383512" y="4285137"/>
                    <a:pt x="4383512" y="4303272"/>
                  </a:cubicBezTo>
                  <a:cubicBezTo>
                    <a:pt x="4383512" y="4316958"/>
                    <a:pt x="4385565" y="4332013"/>
                    <a:pt x="4390355" y="4350832"/>
                  </a:cubicBezTo>
                  <a:cubicBezTo>
                    <a:pt x="4396514" y="4375125"/>
                    <a:pt x="4403358" y="4399419"/>
                    <a:pt x="4410201" y="4423028"/>
                  </a:cubicBezTo>
                  <a:lnTo>
                    <a:pt x="4416360" y="4444242"/>
                  </a:lnTo>
                  <a:cubicBezTo>
                    <a:pt x="4417386" y="4448006"/>
                    <a:pt x="4418755" y="4451770"/>
                    <a:pt x="4420123" y="4455533"/>
                  </a:cubicBezTo>
                  <a:cubicBezTo>
                    <a:pt x="4421492" y="4459297"/>
                    <a:pt x="4422860" y="4463061"/>
                    <a:pt x="4423887" y="4466825"/>
                  </a:cubicBezTo>
                  <a:cubicBezTo>
                    <a:pt x="4426624" y="4476747"/>
                    <a:pt x="4429020" y="4487012"/>
                    <a:pt x="4431414" y="4496935"/>
                  </a:cubicBezTo>
                  <a:lnTo>
                    <a:pt x="4440311" y="4535257"/>
                  </a:lnTo>
                  <a:cubicBezTo>
                    <a:pt x="4446470" y="4561603"/>
                    <a:pt x="4452971" y="4588291"/>
                    <a:pt x="4459130" y="4614638"/>
                  </a:cubicBezTo>
                  <a:cubicBezTo>
                    <a:pt x="4459814" y="4617375"/>
                    <a:pt x="4461183" y="4619428"/>
                    <a:pt x="4462209" y="4621481"/>
                  </a:cubicBezTo>
                  <a:cubicBezTo>
                    <a:pt x="4463236" y="4622850"/>
                    <a:pt x="4463920" y="4624218"/>
                    <a:pt x="4464604" y="4625587"/>
                  </a:cubicBezTo>
                  <a:cubicBezTo>
                    <a:pt x="4465631" y="4628667"/>
                    <a:pt x="4466999" y="4631746"/>
                    <a:pt x="4468026" y="4634825"/>
                  </a:cubicBezTo>
                  <a:cubicBezTo>
                    <a:pt x="4471105" y="4643037"/>
                    <a:pt x="4474527" y="4651933"/>
                    <a:pt x="4475553" y="4660487"/>
                  </a:cubicBezTo>
                  <a:cubicBezTo>
                    <a:pt x="4477606" y="4676911"/>
                    <a:pt x="4485134" y="4688545"/>
                    <a:pt x="4499847" y="4700178"/>
                  </a:cubicBezTo>
                  <a:cubicBezTo>
                    <a:pt x="4508401" y="4706679"/>
                    <a:pt x="4515586" y="4716260"/>
                    <a:pt x="4519350" y="4725840"/>
                  </a:cubicBezTo>
                  <a:cubicBezTo>
                    <a:pt x="4528930" y="4751160"/>
                    <a:pt x="4545354" y="4753555"/>
                    <a:pt x="4566568" y="4749449"/>
                  </a:cubicBezTo>
                  <a:cubicBezTo>
                    <a:pt x="4585045" y="4745686"/>
                    <a:pt x="4604548" y="4746370"/>
                    <a:pt x="4623709" y="4747054"/>
                  </a:cubicBezTo>
                  <a:cubicBezTo>
                    <a:pt x="4628841" y="4747054"/>
                    <a:pt x="4633974" y="4747054"/>
                    <a:pt x="4639106" y="4747396"/>
                  </a:cubicBezTo>
                  <a:cubicBezTo>
                    <a:pt x="4640475" y="4747396"/>
                    <a:pt x="4643212" y="4750134"/>
                    <a:pt x="4645265" y="4752187"/>
                  </a:cubicBezTo>
                  <a:cubicBezTo>
                    <a:pt x="4646634" y="4753555"/>
                    <a:pt x="4648002" y="4754924"/>
                    <a:pt x="4649371" y="4756292"/>
                  </a:cubicBezTo>
                  <a:cubicBezTo>
                    <a:pt x="4655872" y="4761767"/>
                    <a:pt x="4662031" y="4766899"/>
                    <a:pt x="4668532" y="4772374"/>
                  </a:cubicBezTo>
                  <a:cubicBezTo>
                    <a:pt x="4683929" y="4785376"/>
                    <a:pt x="4700011" y="4798721"/>
                    <a:pt x="4716092" y="4811722"/>
                  </a:cubicBezTo>
                  <a:cubicBezTo>
                    <a:pt x="4722594" y="4816855"/>
                    <a:pt x="4731490" y="4820619"/>
                    <a:pt x="4739359" y="4821645"/>
                  </a:cubicBezTo>
                  <a:cubicBezTo>
                    <a:pt x="4766732" y="4825409"/>
                    <a:pt x="4779734" y="4844912"/>
                    <a:pt x="4793763" y="4865784"/>
                  </a:cubicBezTo>
                  <a:lnTo>
                    <a:pt x="4809845" y="4889393"/>
                  </a:lnTo>
                  <a:cubicBezTo>
                    <a:pt x="4828321" y="4916081"/>
                    <a:pt x="4847140" y="4943796"/>
                    <a:pt x="4863906" y="4972196"/>
                  </a:cubicBezTo>
                  <a:cubicBezTo>
                    <a:pt x="4872460" y="4986566"/>
                    <a:pt x="4883067" y="5008465"/>
                    <a:pt x="4886488" y="5032074"/>
                  </a:cubicBezTo>
                  <a:cubicBezTo>
                    <a:pt x="4889226" y="5052261"/>
                    <a:pt x="4895042" y="5068685"/>
                    <a:pt x="4912493" y="5081687"/>
                  </a:cubicBezTo>
                  <a:cubicBezTo>
                    <a:pt x="4920020" y="5087162"/>
                    <a:pt x="4928574" y="5096058"/>
                    <a:pt x="4930969" y="5105296"/>
                  </a:cubicBezTo>
                  <a:cubicBezTo>
                    <a:pt x="4939865" y="5140539"/>
                    <a:pt x="4958000" y="5163121"/>
                    <a:pt x="4987426" y="5176124"/>
                  </a:cubicBezTo>
                  <a:cubicBezTo>
                    <a:pt x="4992900" y="5178861"/>
                    <a:pt x="4998717" y="5183309"/>
                    <a:pt x="5002823" y="5188784"/>
                  </a:cubicBezTo>
                  <a:cubicBezTo>
                    <a:pt x="5020958" y="5212051"/>
                    <a:pt x="5045593" y="5223342"/>
                    <a:pt x="5077414" y="5221973"/>
                  </a:cubicBezTo>
                  <a:lnTo>
                    <a:pt x="5079125" y="5221973"/>
                  </a:lnTo>
                  <a:cubicBezTo>
                    <a:pt x="5086994" y="5221973"/>
                    <a:pt x="5095890" y="5223684"/>
                    <a:pt x="5098286" y="5227105"/>
                  </a:cubicBezTo>
                  <a:cubicBezTo>
                    <a:pt x="5113341" y="5247977"/>
                    <a:pt x="5128738" y="5262006"/>
                    <a:pt x="5147215" y="5271586"/>
                  </a:cubicBezTo>
                  <a:cubicBezTo>
                    <a:pt x="5148242" y="5272955"/>
                    <a:pt x="5148242" y="5278772"/>
                    <a:pt x="5148583" y="5282193"/>
                  </a:cubicBezTo>
                  <a:cubicBezTo>
                    <a:pt x="5148583" y="5283904"/>
                    <a:pt x="5148583" y="5285273"/>
                    <a:pt x="5148583" y="5286983"/>
                  </a:cubicBezTo>
                  <a:cubicBezTo>
                    <a:pt x="5147899" y="5286983"/>
                    <a:pt x="5147557" y="5286983"/>
                    <a:pt x="5146873" y="5286983"/>
                  </a:cubicBezTo>
                  <a:cubicBezTo>
                    <a:pt x="5143109" y="5286983"/>
                    <a:pt x="5139345" y="5287668"/>
                    <a:pt x="5135581" y="5286983"/>
                  </a:cubicBezTo>
                  <a:cubicBezTo>
                    <a:pt x="5126001" y="5285957"/>
                    <a:pt x="5116420" y="5284247"/>
                    <a:pt x="5106840" y="5282536"/>
                  </a:cubicBezTo>
                  <a:cubicBezTo>
                    <a:pt x="5105129" y="5282536"/>
                    <a:pt x="5103761" y="5281851"/>
                    <a:pt x="5102050" y="5281509"/>
                  </a:cubicBezTo>
                  <a:cubicBezTo>
                    <a:pt x="5096233" y="5280483"/>
                    <a:pt x="5090074" y="5279456"/>
                    <a:pt x="5086652" y="5276377"/>
                  </a:cubicBezTo>
                  <a:cubicBezTo>
                    <a:pt x="5069544" y="5261664"/>
                    <a:pt x="5052436" y="5245924"/>
                    <a:pt x="5036012" y="5230869"/>
                  </a:cubicBezTo>
                  <a:cubicBezTo>
                    <a:pt x="5026432" y="5222315"/>
                    <a:pt x="5017194" y="5213419"/>
                    <a:pt x="5007613" y="5204865"/>
                  </a:cubicBezTo>
                  <a:cubicBezTo>
                    <a:pt x="4999743" y="5197680"/>
                    <a:pt x="4990847" y="5194600"/>
                    <a:pt x="4982635" y="5194943"/>
                  </a:cubicBezTo>
                  <a:cubicBezTo>
                    <a:pt x="4974081" y="5195627"/>
                    <a:pt x="4966212" y="5200417"/>
                    <a:pt x="4959369" y="5208629"/>
                  </a:cubicBezTo>
                  <a:cubicBezTo>
                    <a:pt x="4946024" y="5225395"/>
                    <a:pt x="4949104" y="5243187"/>
                    <a:pt x="4953209" y="5256874"/>
                  </a:cubicBezTo>
                  <a:cubicBezTo>
                    <a:pt x="4955947" y="5266112"/>
                    <a:pt x="4956631" y="5276035"/>
                    <a:pt x="4954920" y="5283220"/>
                  </a:cubicBezTo>
                  <a:cubicBezTo>
                    <a:pt x="4950130" y="5301697"/>
                    <a:pt x="4955947" y="5325306"/>
                    <a:pt x="4969976" y="5346520"/>
                  </a:cubicBezTo>
                  <a:cubicBezTo>
                    <a:pt x="4983662" y="5367391"/>
                    <a:pt x="5002823" y="5381420"/>
                    <a:pt x="5021300" y="5384158"/>
                  </a:cubicBezTo>
                  <a:cubicBezTo>
                    <a:pt x="5031565" y="5385868"/>
                    <a:pt x="5041830" y="5388948"/>
                    <a:pt x="5051752" y="5392027"/>
                  </a:cubicBezTo>
                  <a:cubicBezTo>
                    <a:pt x="5054489" y="5393054"/>
                    <a:pt x="5057569" y="5393738"/>
                    <a:pt x="5060306" y="5394764"/>
                  </a:cubicBezTo>
                  <a:cubicBezTo>
                    <a:pt x="5087336" y="5402976"/>
                    <a:pt x="5116078" y="5407424"/>
                    <a:pt x="5143109" y="5386895"/>
                  </a:cubicBezTo>
                  <a:lnTo>
                    <a:pt x="5145504" y="5385184"/>
                  </a:lnTo>
                  <a:cubicBezTo>
                    <a:pt x="5161243" y="5373208"/>
                    <a:pt x="5177325" y="5360890"/>
                    <a:pt x="5194775" y="5351652"/>
                  </a:cubicBezTo>
                  <a:cubicBezTo>
                    <a:pt x="5202302" y="5347546"/>
                    <a:pt x="5214620" y="5348573"/>
                    <a:pt x="5223174" y="5351652"/>
                  </a:cubicBezTo>
                  <a:lnTo>
                    <a:pt x="5225228" y="5352336"/>
                  </a:lnTo>
                  <a:cubicBezTo>
                    <a:pt x="5243704" y="5358495"/>
                    <a:pt x="5261154" y="5364654"/>
                    <a:pt x="5281342" y="5357127"/>
                  </a:cubicBezTo>
                  <a:cubicBezTo>
                    <a:pt x="5283737" y="5356443"/>
                    <a:pt x="5288185" y="5358153"/>
                    <a:pt x="5291949" y="5359522"/>
                  </a:cubicBezTo>
                  <a:cubicBezTo>
                    <a:pt x="5294002" y="5360548"/>
                    <a:pt x="5296397" y="5361233"/>
                    <a:pt x="5298450" y="5361917"/>
                  </a:cubicBezTo>
                  <a:cubicBezTo>
                    <a:pt x="5301529" y="5362943"/>
                    <a:pt x="5305293" y="5364312"/>
                    <a:pt x="5308714" y="5365681"/>
                  </a:cubicBezTo>
                  <a:cubicBezTo>
                    <a:pt x="5317268" y="5369102"/>
                    <a:pt x="5326165" y="5372524"/>
                    <a:pt x="5333008" y="5369444"/>
                  </a:cubicBezTo>
                  <a:cubicBezTo>
                    <a:pt x="5363460" y="5355416"/>
                    <a:pt x="5386043" y="5341729"/>
                    <a:pt x="5404520" y="5326674"/>
                  </a:cubicBezTo>
                  <a:cubicBezTo>
                    <a:pt x="5431551" y="5304434"/>
                    <a:pt x="5462003" y="5304092"/>
                    <a:pt x="5494166" y="5303750"/>
                  </a:cubicBezTo>
                  <a:lnTo>
                    <a:pt x="5501693" y="5303750"/>
                  </a:lnTo>
                  <a:cubicBezTo>
                    <a:pt x="5501693" y="5303750"/>
                    <a:pt x="5501693" y="5303750"/>
                    <a:pt x="5501693" y="5303750"/>
                  </a:cubicBezTo>
                  <a:cubicBezTo>
                    <a:pt x="5504773" y="5303750"/>
                    <a:pt x="5510932" y="5308540"/>
                    <a:pt x="5511616" y="5311277"/>
                  </a:cubicBezTo>
                  <a:cubicBezTo>
                    <a:pt x="5512300" y="5315041"/>
                    <a:pt x="5513327" y="5318805"/>
                    <a:pt x="5514353" y="5322568"/>
                  </a:cubicBezTo>
                  <a:cubicBezTo>
                    <a:pt x="5517775" y="5335228"/>
                    <a:pt x="5521538" y="5348573"/>
                    <a:pt x="5517433" y="5356785"/>
                  </a:cubicBezTo>
                  <a:cubicBezTo>
                    <a:pt x="5501693" y="5388605"/>
                    <a:pt x="5484243" y="5421795"/>
                    <a:pt x="5459607" y="5445062"/>
                  </a:cubicBezTo>
                  <a:lnTo>
                    <a:pt x="5455159" y="5449168"/>
                  </a:lnTo>
                  <a:cubicBezTo>
                    <a:pt x="5401782" y="5499124"/>
                    <a:pt x="5346694" y="5551132"/>
                    <a:pt x="5279973" y="5587401"/>
                  </a:cubicBezTo>
                  <a:cubicBezTo>
                    <a:pt x="5266287" y="5594928"/>
                    <a:pt x="5252943" y="5602456"/>
                    <a:pt x="5239256" y="5609983"/>
                  </a:cubicBezTo>
                  <a:cubicBezTo>
                    <a:pt x="5178694" y="5643857"/>
                    <a:pt x="5116078" y="5678758"/>
                    <a:pt x="5047304" y="5697919"/>
                  </a:cubicBezTo>
                  <a:lnTo>
                    <a:pt x="5028143" y="5703394"/>
                  </a:lnTo>
                  <a:cubicBezTo>
                    <a:pt x="5004192" y="5710237"/>
                    <a:pt x="4979556" y="5717080"/>
                    <a:pt x="4955263" y="5723238"/>
                  </a:cubicBezTo>
                  <a:cubicBezTo>
                    <a:pt x="4936786" y="5727687"/>
                    <a:pt x="4918993" y="5732135"/>
                    <a:pt x="4901201" y="5733503"/>
                  </a:cubicBezTo>
                  <a:cubicBezTo>
                    <a:pt x="4872802" y="5735899"/>
                    <a:pt x="4844403" y="5735899"/>
                    <a:pt x="4816688" y="5736241"/>
                  </a:cubicBezTo>
                  <a:lnTo>
                    <a:pt x="4816688" y="5736241"/>
                  </a:lnTo>
                  <a:cubicBezTo>
                    <a:pt x="4812239" y="5736241"/>
                    <a:pt x="4808134" y="5735214"/>
                    <a:pt x="4803343" y="5734530"/>
                  </a:cubicBezTo>
                  <a:cubicBezTo>
                    <a:pt x="4797527" y="5733503"/>
                    <a:pt x="4791368" y="5732135"/>
                    <a:pt x="4785209" y="5732819"/>
                  </a:cubicBezTo>
                  <a:cubicBezTo>
                    <a:pt x="4777339" y="5733846"/>
                    <a:pt x="4769469" y="5734188"/>
                    <a:pt x="4761257" y="5734872"/>
                  </a:cubicBezTo>
                  <a:cubicBezTo>
                    <a:pt x="4729779" y="5737267"/>
                    <a:pt x="4697273" y="5739662"/>
                    <a:pt x="4669900" y="5763614"/>
                  </a:cubicBezTo>
                  <a:cubicBezTo>
                    <a:pt x="4666821" y="5766351"/>
                    <a:pt x="4662031" y="5767719"/>
                    <a:pt x="4657241" y="5769430"/>
                  </a:cubicBezTo>
                  <a:cubicBezTo>
                    <a:pt x="4653819" y="5770457"/>
                    <a:pt x="4650055" y="5771483"/>
                    <a:pt x="4646976" y="5773194"/>
                  </a:cubicBezTo>
                  <a:cubicBezTo>
                    <a:pt x="4644923" y="5774220"/>
                    <a:pt x="4642528" y="5775247"/>
                    <a:pt x="4640133" y="5776273"/>
                  </a:cubicBezTo>
                  <a:cubicBezTo>
                    <a:pt x="4631579" y="5780380"/>
                    <a:pt x="4623025" y="5784143"/>
                    <a:pt x="4616865" y="5790987"/>
                  </a:cubicBezTo>
                  <a:cubicBezTo>
                    <a:pt x="4599415" y="5810147"/>
                    <a:pt x="4577859" y="5818017"/>
                    <a:pt x="4547749" y="5816306"/>
                  </a:cubicBezTo>
                  <a:cubicBezTo>
                    <a:pt x="4519008" y="5814253"/>
                    <a:pt x="4491293" y="5823492"/>
                    <a:pt x="4463920" y="5844022"/>
                  </a:cubicBezTo>
                  <a:cubicBezTo>
                    <a:pt x="4457419" y="5848812"/>
                    <a:pt x="4447154" y="5862840"/>
                    <a:pt x="4450576" y="5869684"/>
                  </a:cubicBezTo>
                  <a:cubicBezTo>
                    <a:pt x="4454339" y="5877895"/>
                    <a:pt x="4466999" y="5886107"/>
                    <a:pt x="4476238" y="5886107"/>
                  </a:cubicBezTo>
                  <a:lnTo>
                    <a:pt x="4476580" y="5886107"/>
                  </a:lnTo>
                  <a:cubicBezTo>
                    <a:pt x="4550487" y="5883712"/>
                    <a:pt x="4627130" y="5881317"/>
                    <a:pt x="4690772" y="5831704"/>
                  </a:cubicBezTo>
                  <a:cubicBezTo>
                    <a:pt x="4696589" y="5827256"/>
                    <a:pt x="4704459" y="5824518"/>
                    <a:pt x="4711987" y="5822123"/>
                  </a:cubicBezTo>
                  <a:lnTo>
                    <a:pt x="4715066" y="5821096"/>
                  </a:lnTo>
                  <a:cubicBezTo>
                    <a:pt x="4729437" y="5816306"/>
                    <a:pt x="4744834" y="5811858"/>
                    <a:pt x="4762284" y="5807068"/>
                  </a:cubicBezTo>
                  <a:cubicBezTo>
                    <a:pt x="4765021" y="5806384"/>
                    <a:pt x="4767758" y="5805699"/>
                    <a:pt x="4770496" y="5804673"/>
                  </a:cubicBezTo>
                  <a:cubicBezTo>
                    <a:pt x="4781445" y="5801593"/>
                    <a:pt x="4793079" y="5798514"/>
                    <a:pt x="4804370" y="5797488"/>
                  </a:cubicBezTo>
                  <a:cubicBezTo>
                    <a:pt x="4816003" y="5796461"/>
                    <a:pt x="4828321" y="5796119"/>
                    <a:pt x="4839954" y="5795777"/>
                  </a:cubicBezTo>
                  <a:cubicBezTo>
                    <a:pt x="4855694" y="5795092"/>
                    <a:pt x="4872118" y="5794750"/>
                    <a:pt x="4887857" y="5792355"/>
                  </a:cubicBezTo>
                  <a:cubicBezTo>
                    <a:pt x="4915572" y="5788249"/>
                    <a:pt x="4943287" y="5782775"/>
                    <a:pt x="4970318" y="5777642"/>
                  </a:cubicBezTo>
                  <a:cubicBezTo>
                    <a:pt x="4985715" y="5774562"/>
                    <a:pt x="5001454" y="5771483"/>
                    <a:pt x="5016851" y="5768746"/>
                  </a:cubicBezTo>
                  <a:cubicBezTo>
                    <a:pt x="5106155" y="5752664"/>
                    <a:pt x="5181773" y="5728029"/>
                    <a:pt x="5248494" y="5693813"/>
                  </a:cubicBezTo>
                  <a:cubicBezTo>
                    <a:pt x="5304609" y="5664729"/>
                    <a:pt x="5369277" y="5629487"/>
                    <a:pt x="5422654" y="5579873"/>
                  </a:cubicBezTo>
                  <a:cubicBezTo>
                    <a:pt x="5428471" y="5574741"/>
                    <a:pt x="5434972" y="5570293"/>
                    <a:pt x="5441815" y="5565845"/>
                  </a:cubicBezTo>
                  <a:cubicBezTo>
                    <a:pt x="5447974" y="5562081"/>
                    <a:pt x="5454133" y="5557975"/>
                    <a:pt x="5459607" y="5553185"/>
                  </a:cubicBezTo>
                  <a:cubicBezTo>
                    <a:pt x="5464740" y="5548737"/>
                    <a:pt x="5470214" y="5544288"/>
                    <a:pt x="5475689" y="5539840"/>
                  </a:cubicBezTo>
                  <a:cubicBezTo>
                    <a:pt x="5492455" y="5526154"/>
                    <a:pt x="5509905" y="5512125"/>
                    <a:pt x="5522565" y="5494333"/>
                  </a:cubicBezTo>
                  <a:cubicBezTo>
                    <a:pt x="5551307" y="5454643"/>
                    <a:pt x="5580390" y="5409135"/>
                    <a:pt x="5614264" y="5351310"/>
                  </a:cubicBezTo>
                  <a:cubicBezTo>
                    <a:pt x="5652586" y="5285957"/>
                    <a:pt x="5691250" y="5216841"/>
                    <a:pt x="5728888" y="5145671"/>
                  </a:cubicBezTo>
                  <a:cubicBezTo>
                    <a:pt x="5744627" y="5116246"/>
                    <a:pt x="5755919" y="5084424"/>
                    <a:pt x="5765157" y="5057052"/>
                  </a:cubicBezTo>
                  <a:cubicBezTo>
                    <a:pt x="5768578" y="5047129"/>
                    <a:pt x="5777475" y="5020441"/>
                    <a:pt x="5753181" y="5010860"/>
                  </a:cubicBezTo>
                  <a:cubicBezTo>
                    <a:pt x="5732652" y="5002648"/>
                    <a:pt x="5723071" y="5019072"/>
                    <a:pt x="5715201" y="5032074"/>
                  </a:cubicBezTo>
                  <a:lnTo>
                    <a:pt x="5712807" y="5035838"/>
                  </a:lnTo>
                  <a:cubicBezTo>
                    <a:pt x="5696041" y="5063211"/>
                    <a:pt x="5679617" y="5090241"/>
                    <a:pt x="5662851" y="5118299"/>
                  </a:cubicBezTo>
                  <a:lnTo>
                    <a:pt x="5655323" y="5130616"/>
                  </a:lnTo>
                  <a:cubicBezTo>
                    <a:pt x="5654981" y="5123773"/>
                    <a:pt x="5654639" y="5116930"/>
                    <a:pt x="5654297" y="5110086"/>
                  </a:cubicBezTo>
                  <a:cubicBezTo>
                    <a:pt x="5652586" y="5079292"/>
                    <a:pt x="5650875" y="5050551"/>
                    <a:pt x="5649849" y="5021125"/>
                  </a:cubicBezTo>
                  <a:cubicBezTo>
                    <a:pt x="5649849" y="5015992"/>
                    <a:pt x="5651902" y="5010860"/>
                    <a:pt x="5654297" y="5005043"/>
                  </a:cubicBezTo>
                  <a:cubicBezTo>
                    <a:pt x="5655323" y="5002648"/>
                    <a:pt x="5656350" y="5000595"/>
                    <a:pt x="5657034" y="4998200"/>
                  </a:cubicBezTo>
                  <a:cubicBezTo>
                    <a:pt x="5659087" y="4992383"/>
                    <a:pt x="5661483" y="4986566"/>
                    <a:pt x="5663535" y="4980750"/>
                  </a:cubicBezTo>
                  <a:cubicBezTo>
                    <a:pt x="5667641" y="4970827"/>
                    <a:pt x="5671405" y="4960220"/>
                    <a:pt x="5674827" y="4949613"/>
                  </a:cubicBezTo>
                  <a:cubicBezTo>
                    <a:pt x="5689197" y="4904790"/>
                    <a:pt x="5710411" y="4872285"/>
                    <a:pt x="5742574" y="4847307"/>
                  </a:cubicBezTo>
                  <a:cubicBezTo>
                    <a:pt x="5769605" y="4826094"/>
                    <a:pt x="5798689" y="4799747"/>
                    <a:pt x="5802111" y="4754240"/>
                  </a:cubicBezTo>
                  <a:cubicBezTo>
                    <a:pt x="5807243" y="4686149"/>
                    <a:pt x="5813401" y="4612927"/>
                    <a:pt x="5823666" y="4540389"/>
                  </a:cubicBezTo>
                  <a:cubicBezTo>
                    <a:pt x="5829483" y="4498987"/>
                    <a:pt x="5837353" y="4456902"/>
                    <a:pt x="5844538" y="4416527"/>
                  </a:cubicBezTo>
                  <a:cubicBezTo>
                    <a:pt x="5855488" y="4355965"/>
                    <a:pt x="5866779" y="4293349"/>
                    <a:pt x="5872938" y="4231076"/>
                  </a:cubicBezTo>
                  <a:cubicBezTo>
                    <a:pt x="5880465" y="4153747"/>
                    <a:pt x="5882176" y="4074366"/>
                    <a:pt x="5883887" y="3997722"/>
                  </a:cubicBezTo>
                  <a:cubicBezTo>
                    <a:pt x="5884571" y="3967954"/>
                    <a:pt x="5885255" y="3937844"/>
                    <a:pt x="5885940" y="3908076"/>
                  </a:cubicBezTo>
                  <a:cubicBezTo>
                    <a:pt x="5885940" y="3899522"/>
                    <a:pt x="5882176" y="3890968"/>
                    <a:pt x="5878754" y="3883440"/>
                  </a:cubicBezTo>
                  <a:close/>
                </a:path>
              </a:pathLst>
            </a:custGeom>
            <a:solidFill>
              <a:srgbClr val="DEDFE0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B58D232-5415-7E22-FB58-2B7D3DA1779E}"/>
                </a:ext>
              </a:extLst>
            </p:cNvPr>
            <p:cNvSpPr/>
            <p:nvPr/>
          </p:nvSpPr>
          <p:spPr>
            <a:xfrm>
              <a:off x="4035017" y="4727744"/>
              <a:ext cx="201575" cy="247382"/>
            </a:xfrm>
            <a:custGeom>
              <a:avLst/>
              <a:gdLst>
                <a:gd name="connsiteX0" fmla="*/ 164921 w 201575"/>
                <a:gd name="connsiteY0" fmla="*/ 189215 h 247382"/>
                <a:gd name="connsiteX1" fmla="*/ 146787 w 201575"/>
                <a:gd name="connsiteY1" fmla="*/ 189899 h 247382"/>
                <a:gd name="connsiteX2" fmla="*/ 125573 w 201575"/>
                <a:gd name="connsiteY2" fmla="*/ 189899 h 247382"/>
                <a:gd name="connsiteX3" fmla="*/ 95805 w 201575"/>
                <a:gd name="connsiteY3" fmla="*/ 177581 h 247382"/>
                <a:gd name="connsiteX4" fmla="*/ 43454 w 201575"/>
                <a:gd name="connsiteY4" fmla="*/ 68432 h 247382"/>
                <a:gd name="connsiteX5" fmla="*/ 24636 w 201575"/>
                <a:gd name="connsiteY5" fmla="*/ 17792 h 247382"/>
                <a:gd name="connsiteX6" fmla="*/ 17450 w 201575"/>
                <a:gd name="connsiteY6" fmla="*/ 6501 h 247382"/>
                <a:gd name="connsiteX7" fmla="*/ 14028 w 201575"/>
                <a:gd name="connsiteY7" fmla="*/ 2053 h 247382"/>
                <a:gd name="connsiteX8" fmla="*/ 12660 w 201575"/>
                <a:gd name="connsiteY8" fmla="*/ 0 h 247382"/>
                <a:gd name="connsiteX9" fmla="*/ 10265 w 201575"/>
                <a:gd name="connsiteY9" fmla="*/ 1026 h 247382"/>
                <a:gd name="connsiteX10" fmla="*/ 2737 w 201575"/>
                <a:gd name="connsiteY10" fmla="*/ 3764 h 247382"/>
                <a:gd name="connsiteX11" fmla="*/ 0 w 201575"/>
                <a:gd name="connsiteY11" fmla="*/ 4790 h 247382"/>
                <a:gd name="connsiteX12" fmla="*/ 684 w 201575"/>
                <a:gd name="connsiteY12" fmla="*/ 7527 h 247382"/>
                <a:gd name="connsiteX13" fmla="*/ 1711 w 201575"/>
                <a:gd name="connsiteY13" fmla="*/ 14028 h 247382"/>
                <a:gd name="connsiteX14" fmla="*/ 5132 w 201575"/>
                <a:gd name="connsiteY14" fmla="*/ 29084 h 247382"/>
                <a:gd name="connsiteX15" fmla="*/ 10265 w 201575"/>
                <a:gd name="connsiteY15" fmla="*/ 41401 h 247382"/>
                <a:gd name="connsiteX16" fmla="*/ 16082 w 201575"/>
                <a:gd name="connsiteY16" fmla="*/ 56456 h 247382"/>
                <a:gd name="connsiteX17" fmla="*/ 66721 w 201575"/>
                <a:gd name="connsiteY17" fmla="*/ 186477 h 247382"/>
                <a:gd name="connsiteX18" fmla="*/ 157394 w 201575"/>
                <a:gd name="connsiteY18" fmla="*/ 246698 h 247382"/>
                <a:gd name="connsiteX19" fmla="*/ 163211 w 201575"/>
                <a:gd name="connsiteY19" fmla="*/ 247382 h 247382"/>
                <a:gd name="connsiteX20" fmla="*/ 186135 w 201575"/>
                <a:gd name="connsiteY20" fmla="*/ 239170 h 247382"/>
                <a:gd name="connsiteX21" fmla="*/ 201533 w 201575"/>
                <a:gd name="connsiteY21" fmla="*/ 217614 h 247382"/>
                <a:gd name="connsiteX22" fmla="*/ 196058 w 201575"/>
                <a:gd name="connsiteY22" fmla="*/ 201533 h 247382"/>
                <a:gd name="connsiteX23" fmla="*/ 165606 w 201575"/>
                <a:gd name="connsiteY23" fmla="*/ 188873 h 24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575" h="247382">
                  <a:moveTo>
                    <a:pt x="164921" y="189215"/>
                  </a:moveTo>
                  <a:cubicBezTo>
                    <a:pt x="158763" y="188873"/>
                    <a:pt x="152604" y="189215"/>
                    <a:pt x="146787" y="189899"/>
                  </a:cubicBezTo>
                  <a:cubicBezTo>
                    <a:pt x="139259" y="190584"/>
                    <a:pt x="132416" y="191268"/>
                    <a:pt x="125573" y="189899"/>
                  </a:cubicBezTo>
                  <a:cubicBezTo>
                    <a:pt x="110860" y="187504"/>
                    <a:pt x="100253" y="183056"/>
                    <a:pt x="95805" y="177581"/>
                  </a:cubicBezTo>
                  <a:cubicBezTo>
                    <a:pt x="68432" y="142681"/>
                    <a:pt x="53377" y="100937"/>
                    <a:pt x="43454" y="68432"/>
                  </a:cubicBezTo>
                  <a:cubicBezTo>
                    <a:pt x="37980" y="51324"/>
                    <a:pt x="31479" y="34558"/>
                    <a:pt x="24636" y="17792"/>
                  </a:cubicBezTo>
                  <a:cubicBezTo>
                    <a:pt x="22925" y="13686"/>
                    <a:pt x="20187" y="9922"/>
                    <a:pt x="17450" y="6501"/>
                  </a:cubicBezTo>
                  <a:cubicBezTo>
                    <a:pt x="16424" y="5132"/>
                    <a:pt x="15055" y="3422"/>
                    <a:pt x="14028" y="2053"/>
                  </a:cubicBezTo>
                  <a:lnTo>
                    <a:pt x="12660" y="0"/>
                  </a:lnTo>
                  <a:lnTo>
                    <a:pt x="10265" y="1026"/>
                  </a:lnTo>
                  <a:cubicBezTo>
                    <a:pt x="7870" y="2053"/>
                    <a:pt x="5132" y="3079"/>
                    <a:pt x="2737" y="3764"/>
                  </a:cubicBezTo>
                  <a:lnTo>
                    <a:pt x="0" y="4790"/>
                  </a:lnTo>
                  <a:lnTo>
                    <a:pt x="684" y="7527"/>
                  </a:lnTo>
                  <a:cubicBezTo>
                    <a:pt x="1026" y="9580"/>
                    <a:pt x="1369" y="11976"/>
                    <a:pt x="1711" y="14028"/>
                  </a:cubicBezTo>
                  <a:cubicBezTo>
                    <a:pt x="2395" y="19161"/>
                    <a:pt x="3422" y="24293"/>
                    <a:pt x="5132" y="29084"/>
                  </a:cubicBezTo>
                  <a:cubicBezTo>
                    <a:pt x="6501" y="33189"/>
                    <a:pt x="8554" y="37638"/>
                    <a:pt x="10265" y="41401"/>
                  </a:cubicBezTo>
                  <a:cubicBezTo>
                    <a:pt x="12660" y="46534"/>
                    <a:pt x="14713" y="51324"/>
                    <a:pt x="16082" y="56456"/>
                  </a:cubicBezTo>
                  <a:cubicBezTo>
                    <a:pt x="29084" y="106412"/>
                    <a:pt x="42770" y="147813"/>
                    <a:pt x="66721" y="186477"/>
                  </a:cubicBezTo>
                  <a:cubicBezTo>
                    <a:pt x="89988" y="224800"/>
                    <a:pt x="127284" y="238828"/>
                    <a:pt x="157394" y="246698"/>
                  </a:cubicBezTo>
                  <a:cubicBezTo>
                    <a:pt x="159105" y="247040"/>
                    <a:pt x="161158" y="247382"/>
                    <a:pt x="163211" y="247382"/>
                  </a:cubicBezTo>
                  <a:cubicBezTo>
                    <a:pt x="170396" y="247382"/>
                    <a:pt x="178608" y="244303"/>
                    <a:pt x="186135" y="239170"/>
                  </a:cubicBezTo>
                  <a:cubicBezTo>
                    <a:pt x="195031" y="233011"/>
                    <a:pt x="200848" y="224457"/>
                    <a:pt x="201533" y="217614"/>
                  </a:cubicBezTo>
                  <a:cubicBezTo>
                    <a:pt x="201875" y="211797"/>
                    <a:pt x="200164" y="206323"/>
                    <a:pt x="196058" y="201533"/>
                  </a:cubicBezTo>
                  <a:cubicBezTo>
                    <a:pt x="189557" y="194347"/>
                    <a:pt x="178950" y="189899"/>
                    <a:pt x="165606" y="1888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C1224A9-D9F8-0821-87B7-D82ABE845361}"/>
                </a:ext>
              </a:extLst>
            </p:cNvPr>
            <p:cNvSpPr/>
            <p:nvPr/>
          </p:nvSpPr>
          <p:spPr>
            <a:xfrm>
              <a:off x="1893091" y="1930580"/>
              <a:ext cx="272017" cy="149866"/>
            </a:xfrm>
            <a:custGeom>
              <a:avLst/>
              <a:gdLst>
                <a:gd name="connsiteX0" fmla="*/ 262095 w 272017"/>
                <a:gd name="connsiteY0" fmla="*/ 684 h 149866"/>
                <a:gd name="connsiteX1" fmla="*/ 255594 w 272017"/>
                <a:gd name="connsiteY1" fmla="*/ 2395 h 149866"/>
                <a:gd name="connsiteX2" fmla="*/ 240881 w 272017"/>
                <a:gd name="connsiteY2" fmla="*/ 8212 h 149866"/>
                <a:gd name="connsiteX3" fmla="*/ 207692 w 272017"/>
                <a:gd name="connsiteY3" fmla="*/ 32505 h 149866"/>
                <a:gd name="connsiteX4" fmla="*/ 179634 w 272017"/>
                <a:gd name="connsiteY4" fmla="*/ 53035 h 149866"/>
                <a:gd name="connsiteX5" fmla="*/ 141655 w 272017"/>
                <a:gd name="connsiteY5" fmla="*/ 76986 h 149866"/>
                <a:gd name="connsiteX6" fmla="*/ 49955 w 272017"/>
                <a:gd name="connsiteY6" fmla="*/ 120098 h 149866"/>
                <a:gd name="connsiteX7" fmla="*/ 29768 w 272017"/>
                <a:gd name="connsiteY7" fmla="*/ 123862 h 149866"/>
                <a:gd name="connsiteX8" fmla="*/ 17450 w 272017"/>
                <a:gd name="connsiteY8" fmla="*/ 125231 h 149866"/>
                <a:gd name="connsiteX9" fmla="*/ 7528 w 272017"/>
                <a:gd name="connsiteY9" fmla="*/ 128310 h 149866"/>
                <a:gd name="connsiteX10" fmla="*/ 3764 w 272017"/>
                <a:gd name="connsiteY10" fmla="*/ 129679 h 149866"/>
                <a:gd name="connsiteX11" fmla="*/ 0 w 272017"/>
                <a:gd name="connsiteY11" fmla="*/ 131048 h 149866"/>
                <a:gd name="connsiteX12" fmla="*/ 1711 w 272017"/>
                <a:gd name="connsiteY12" fmla="*/ 134469 h 149866"/>
                <a:gd name="connsiteX13" fmla="*/ 3764 w 272017"/>
                <a:gd name="connsiteY13" fmla="*/ 138917 h 149866"/>
                <a:gd name="connsiteX14" fmla="*/ 11291 w 272017"/>
                <a:gd name="connsiteY14" fmla="*/ 148840 h 149866"/>
                <a:gd name="connsiteX15" fmla="*/ 14371 w 272017"/>
                <a:gd name="connsiteY15" fmla="*/ 148840 h 149866"/>
                <a:gd name="connsiteX16" fmla="*/ 32505 w 272017"/>
                <a:gd name="connsiteY16" fmla="*/ 149866 h 149866"/>
                <a:gd name="connsiteX17" fmla="*/ 54746 w 272017"/>
                <a:gd name="connsiteY17" fmla="*/ 147471 h 149866"/>
                <a:gd name="connsiteX18" fmla="*/ 96489 w 272017"/>
                <a:gd name="connsiteY18" fmla="*/ 129337 h 149866"/>
                <a:gd name="connsiteX19" fmla="*/ 104017 w 272017"/>
                <a:gd name="connsiteY19" fmla="*/ 125231 h 149866"/>
                <a:gd name="connsiteX20" fmla="*/ 194347 w 272017"/>
                <a:gd name="connsiteY20" fmla="*/ 74249 h 149866"/>
                <a:gd name="connsiteX21" fmla="*/ 239513 w 272017"/>
                <a:gd name="connsiteY21" fmla="*/ 41059 h 149866"/>
                <a:gd name="connsiteX22" fmla="*/ 250462 w 272017"/>
                <a:gd name="connsiteY22" fmla="*/ 32505 h 149866"/>
                <a:gd name="connsiteX23" fmla="*/ 264490 w 272017"/>
                <a:gd name="connsiteY23" fmla="*/ 18819 h 149866"/>
                <a:gd name="connsiteX24" fmla="*/ 269965 w 272017"/>
                <a:gd name="connsiteY24" fmla="*/ 13002 h 149866"/>
                <a:gd name="connsiteX25" fmla="*/ 272018 w 272017"/>
                <a:gd name="connsiteY25" fmla="*/ 10949 h 149866"/>
                <a:gd name="connsiteX26" fmla="*/ 264490 w 272017"/>
                <a:gd name="connsiteY26" fmla="*/ 0 h 149866"/>
                <a:gd name="connsiteX27" fmla="*/ 262095 w 272017"/>
                <a:gd name="connsiteY27" fmla="*/ 684 h 1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2017" h="149866">
                  <a:moveTo>
                    <a:pt x="262095" y="684"/>
                  </a:moveTo>
                  <a:cubicBezTo>
                    <a:pt x="260042" y="1369"/>
                    <a:pt x="257989" y="2053"/>
                    <a:pt x="255594" y="2395"/>
                  </a:cubicBezTo>
                  <a:cubicBezTo>
                    <a:pt x="250462" y="3764"/>
                    <a:pt x="245329" y="5132"/>
                    <a:pt x="240881" y="8212"/>
                  </a:cubicBezTo>
                  <a:cubicBezTo>
                    <a:pt x="229590" y="16082"/>
                    <a:pt x="218299" y="24293"/>
                    <a:pt x="207692" y="32505"/>
                  </a:cubicBezTo>
                  <a:cubicBezTo>
                    <a:pt x="198453" y="39349"/>
                    <a:pt x="189215" y="46192"/>
                    <a:pt x="179634" y="53035"/>
                  </a:cubicBezTo>
                  <a:cubicBezTo>
                    <a:pt x="166974" y="61931"/>
                    <a:pt x="154657" y="70485"/>
                    <a:pt x="141655" y="76986"/>
                  </a:cubicBezTo>
                  <a:cubicBezTo>
                    <a:pt x="106754" y="94436"/>
                    <a:pt x="77670" y="108465"/>
                    <a:pt x="49955" y="120098"/>
                  </a:cubicBezTo>
                  <a:cubicBezTo>
                    <a:pt x="43797" y="122836"/>
                    <a:pt x="36953" y="123178"/>
                    <a:pt x="29768" y="123862"/>
                  </a:cubicBezTo>
                  <a:cubicBezTo>
                    <a:pt x="25662" y="124204"/>
                    <a:pt x="21556" y="124546"/>
                    <a:pt x="17450" y="125231"/>
                  </a:cubicBezTo>
                  <a:cubicBezTo>
                    <a:pt x="14029" y="125915"/>
                    <a:pt x="10607" y="127284"/>
                    <a:pt x="7528" y="128310"/>
                  </a:cubicBezTo>
                  <a:cubicBezTo>
                    <a:pt x="6159" y="128652"/>
                    <a:pt x="5132" y="129337"/>
                    <a:pt x="3764" y="129679"/>
                  </a:cubicBezTo>
                  <a:lnTo>
                    <a:pt x="0" y="131048"/>
                  </a:lnTo>
                  <a:lnTo>
                    <a:pt x="1711" y="134469"/>
                  </a:lnTo>
                  <a:cubicBezTo>
                    <a:pt x="1711" y="134469"/>
                    <a:pt x="3079" y="137207"/>
                    <a:pt x="3764" y="138917"/>
                  </a:cubicBezTo>
                  <a:cubicBezTo>
                    <a:pt x="5817" y="144050"/>
                    <a:pt x="7528" y="148498"/>
                    <a:pt x="11291" y="148840"/>
                  </a:cubicBezTo>
                  <a:lnTo>
                    <a:pt x="14371" y="148840"/>
                  </a:lnTo>
                  <a:cubicBezTo>
                    <a:pt x="20530" y="149524"/>
                    <a:pt x="26689" y="149866"/>
                    <a:pt x="32505" y="149866"/>
                  </a:cubicBezTo>
                  <a:cubicBezTo>
                    <a:pt x="40033" y="149866"/>
                    <a:pt x="47560" y="149182"/>
                    <a:pt x="54746" y="147471"/>
                  </a:cubicBezTo>
                  <a:cubicBezTo>
                    <a:pt x="69459" y="144050"/>
                    <a:pt x="83145" y="136522"/>
                    <a:pt x="96489" y="129337"/>
                  </a:cubicBezTo>
                  <a:lnTo>
                    <a:pt x="104017" y="125231"/>
                  </a:lnTo>
                  <a:cubicBezTo>
                    <a:pt x="134127" y="109149"/>
                    <a:pt x="164921" y="92383"/>
                    <a:pt x="194347" y="74249"/>
                  </a:cubicBezTo>
                  <a:cubicBezTo>
                    <a:pt x="210087" y="64326"/>
                    <a:pt x="225142" y="52351"/>
                    <a:pt x="239513" y="41059"/>
                  </a:cubicBezTo>
                  <a:cubicBezTo>
                    <a:pt x="243276" y="38322"/>
                    <a:pt x="246698" y="35243"/>
                    <a:pt x="250462" y="32505"/>
                  </a:cubicBezTo>
                  <a:cubicBezTo>
                    <a:pt x="255594" y="28399"/>
                    <a:pt x="260042" y="23609"/>
                    <a:pt x="264490" y="18819"/>
                  </a:cubicBezTo>
                  <a:cubicBezTo>
                    <a:pt x="266201" y="16766"/>
                    <a:pt x="268254" y="14713"/>
                    <a:pt x="269965" y="13002"/>
                  </a:cubicBezTo>
                  <a:lnTo>
                    <a:pt x="272018" y="10949"/>
                  </a:lnTo>
                  <a:lnTo>
                    <a:pt x="264490" y="0"/>
                  </a:lnTo>
                  <a:lnTo>
                    <a:pt x="262095" y="6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EF0CF5-E45B-9008-2EF5-899C5D83721A}"/>
                </a:ext>
              </a:extLst>
            </p:cNvPr>
            <p:cNvSpPr/>
            <p:nvPr/>
          </p:nvSpPr>
          <p:spPr>
            <a:xfrm>
              <a:off x="2192703" y="1884121"/>
              <a:ext cx="62052" cy="34140"/>
            </a:xfrm>
            <a:custGeom>
              <a:avLst/>
              <a:gdLst>
                <a:gd name="connsiteX0" fmla="*/ 51787 w 62052"/>
                <a:gd name="connsiteY0" fmla="*/ 4373 h 34140"/>
                <a:gd name="connsiteX1" fmla="*/ 42549 w 62052"/>
                <a:gd name="connsiteY1" fmla="*/ 267 h 34140"/>
                <a:gd name="connsiteX2" fmla="*/ 2516 w 62052"/>
                <a:gd name="connsiteY2" fmla="*/ 16691 h 34140"/>
                <a:gd name="connsiteX3" fmla="*/ 2516 w 62052"/>
                <a:gd name="connsiteY3" fmla="*/ 16691 h 34140"/>
                <a:gd name="connsiteX4" fmla="*/ 463 w 62052"/>
                <a:gd name="connsiteY4" fmla="*/ 26613 h 34140"/>
                <a:gd name="connsiteX5" fmla="*/ 805 w 62052"/>
                <a:gd name="connsiteY5" fmla="*/ 30377 h 34140"/>
                <a:gd name="connsiteX6" fmla="*/ 805 w 62052"/>
                <a:gd name="connsiteY6" fmla="*/ 34141 h 34140"/>
                <a:gd name="connsiteX7" fmla="*/ 4569 w 62052"/>
                <a:gd name="connsiteY7" fmla="*/ 33799 h 34140"/>
                <a:gd name="connsiteX8" fmla="*/ 12781 w 62052"/>
                <a:gd name="connsiteY8" fmla="*/ 33114 h 34140"/>
                <a:gd name="connsiteX9" fmla="*/ 31600 w 62052"/>
                <a:gd name="connsiteY9" fmla="*/ 30377 h 34140"/>
                <a:gd name="connsiteX10" fmla="*/ 48708 w 62052"/>
                <a:gd name="connsiteY10" fmla="*/ 20797 h 34140"/>
                <a:gd name="connsiteX11" fmla="*/ 57604 w 62052"/>
                <a:gd name="connsiteY11" fmla="*/ 14980 h 34140"/>
                <a:gd name="connsiteX12" fmla="*/ 62052 w 62052"/>
                <a:gd name="connsiteY12" fmla="*/ 12243 h 34140"/>
                <a:gd name="connsiteX13" fmla="*/ 57946 w 62052"/>
                <a:gd name="connsiteY13" fmla="*/ 9163 h 34140"/>
                <a:gd name="connsiteX14" fmla="*/ 52129 w 62052"/>
                <a:gd name="connsiteY14" fmla="*/ 4715 h 3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052" h="34140">
                  <a:moveTo>
                    <a:pt x="51787" y="4373"/>
                  </a:moveTo>
                  <a:cubicBezTo>
                    <a:pt x="48023" y="1293"/>
                    <a:pt x="45628" y="-760"/>
                    <a:pt x="42549" y="267"/>
                  </a:cubicBezTo>
                  <a:cubicBezTo>
                    <a:pt x="29205" y="5057"/>
                    <a:pt x="15860" y="10532"/>
                    <a:pt x="2516" y="16691"/>
                  </a:cubicBezTo>
                  <a:lnTo>
                    <a:pt x="2516" y="16691"/>
                  </a:lnTo>
                  <a:cubicBezTo>
                    <a:pt x="-563" y="18059"/>
                    <a:pt x="-221" y="21823"/>
                    <a:pt x="463" y="26613"/>
                  </a:cubicBezTo>
                  <a:cubicBezTo>
                    <a:pt x="463" y="27982"/>
                    <a:pt x="463" y="29351"/>
                    <a:pt x="805" y="30377"/>
                  </a:cubicBezTo>
                  <a:lnTo>
                    <a:pt x="805" y="34141"/>
                  </a:lnTo>
                  <a:cubicBezTo>
                    <a:pt x="805" y="34141"/>
                    <a:pt x="4569" y="33799"/>
                    <a:pt x="4569" y="33799"/>
                  </a:cubicBezTo>
                  <a:cubicBezTo>
                    <a:pt x="7306" y="33799"/>
                    <a:pt x="10044" y="33457"/>
                    <a:pt x="12781" y="33114"/>
                  </a:cubicBezTo>
                  <a:cubicBezTo>
                    <a:pt x="18940" y="32772"/>
                    <a:pt x="25441" y="32430"/>
                    <a:pt x="31600" y="30377"/>
                  </a:cubicBezTo>
                  <a:cubicBezTo>
                    <a:pt x="37416" y="28324"/>
                    <a:pt x="42549" y="24903"/>
                    <a:pt x="48708" y="20797"/>
                  </a:cubicBezTo>
                  <a:cubicBezTo>
                    <a:pt x="51445" y="19086"/>
                    <a:pt x="54525" y="17033"/>
                    <a:pt x="57604" y="14980"/>
                  </a:cubicBezTo>
                  <a:lnTo>
                    <a:pt x="62052" y="12243"/>
                  </a:lnTo>
                  <a:lnTo>
                    <a:pt x="57946" y="9163"/>
                  </a:lnTo>
                  <a:cubicBezTo>
                    <a:pt x="55551" y="7452"/>
                    <a:pt x="53840" y="5742"/>
                    <a:pt x="52129" y="47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6EAA4B1-2C79-1A2D-AEAC-9E4C5CF30A14}"/>
                </a:ext>
              </a:extLst>
            </p:cNvPr>
            <p:cNvSpPr/>
            <p:nvPr/>
          </p:nvSpPr>
          <p:spPr>
            <a:xfrm>
              <a:off x="3630227" y="3884660"/>
              <a:ext cx="42783" cy="47902"/>
            </a:xfrm>
            <a:custGeom>
              <a:avLst/>
              <a:gdLst>
                <a:gd name="connsiteX0" fmla="*/ 39705 w 42783"/>
                <a:gd name="connsiteY0" fmla="*/ 37980 h 47902"/>
                <a:gd name="connsiteX1" fmla="*/ 42784 w 42783"/>
                <a:gd name="connsiteY1" fmla="*/ 35927 h 47902"/>
                <a:gd name="connsiteX2" fmla="*/ 10963 w 42783"/>
                <a:gd name="connsiteY2" fmla="*/ 0 h 47902"/>
                <a:gd name="connsiteX3" fmla="*/ 8568 w 42783"/>
                <a:gd name="connsiteY3" fmla="*/ 3422 h 47902"/>
                <a:gd name="connsiteX4" fmla="*/ 5489 w 42783"/>
                <a:gd name="connsiteY4" fmla="*/ 7185 h 47902"/>
                <a:gd name="connsiteX5" fmla="*/ 698 w 42783"/>
                <a:gd name="connsiteY5" fmla="*/ 18476 h 47902"/>
                <a:gd name="connsiteX6" fmla="*/ 22939 w 42783"/>
                <a:gd name="connsiteY6" fmla="*/ 46534 h 47902"/>
                <a:gd name="connsiteX7" fmla="*/ 25334 w 42783"/>
                <a:gd name="connsiteY7" fmla="*/ 47902 h 47902"/>
                <a:gd name="connsiteX8" fmla="*/ 33546 w 42783"/>
                <a:gd name="connsiteY8" fmla="*/ 43112 h 47902"/>
                <a:gd name="connsiteX9" fmla="*/ 40047 w 42783"/>
                <a:gd name="connsiteY9" fmla="*/ 38322 h 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83" h="47902">
                  <a:moveTo>
                    <a:pt x="39705" y="37980"/>
                  </a:moveTo>
                  <a:lnTo>
                    <a:pt x="42784" y="35927"/>
                  </a:lnTo>
                  <a:lnTo>
                    <a:pt x="10963" y="0"/>
                  </a:lnTo>
                  <a:lnTo>
                    <a:pt x="8568" y="3422"/>
                  </a:lnTo>
                  <a:cubicBezTo>
                    <a:pt x="8568" y="3422"/>
                    <a:pt x="6515" y="5817"/>
                    <a:pt x="5489" y="7185"/>
                  </a:cubicBezTo>
                  <a:cubicBezTo>
                    <a:pt x="1383" y="11976"/>
                    <a:pt x="-1355" y="15397"/>
                    <a:pt x="698" y="18476"/>
                  </a:cubicBezTo>
                  <a:cubicBezTo>
                    <a:pt x="7541" y="28741"/>
                    <a:pt x="15411" y="37980"/>
                    <a:pt x="22939" y="46534"/>
                  </a:cubicBezTo>
                  <a:cubicBezTo>
                    <a:pt x="23623" y="47560"/>
                    <a:pt x="24307" y="47902"/>
                    <a:pt x="25334" y="47902"/>
                  </a:cubicBezTo>
                  <a:cubicBezTo>
                    <a:pt x="27045" y="47902"/>
                    <a:pt x="29097" y="46192"/>
                    <a:pt x="33546" y="43112"/>
                  </a:cubicBezTo>
                  <a:cubicBezTo>
                    <a:pt x="35599" y="41743"/>
                    <a:pt x="37652" y="40033"/>
                    <a:pt x="40047" y="38322"/>
                  </a:cubicBezTo>
                  <a:close/>
                </a:path>
              </a:pathLst>
            </a:custGeom>
            <a:solidFill>
              <a:srgbClr val="BAD4E8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5F88C8-2675-1C21-67BD-7874A08D0AE3}"/>
                </a:ext>
              </a:extLst>
            </p:cNvPr>
            <p:cNvSpPr/>
            <p:nvPr/>
          </p:nvSpPr>
          <p:spPr>
            <a:xfrm>
              <a:off x="4039808" y="4689764"/>
              <a:ext cx="35142" cy="46875"/>
            </a:xfrm>
            <a:custGeom>
              <a:avLst/>
              <a:gdLst>
                <a:gd name="connsiteX0" fmla="*/ 21556 w 35142"/>
                <a:gd name="connsiteY0" fmla="*/ 3764 h 46875"/>
                <a:gd name="connsiteX1" fmla="*/ 19503 w 35142"/>
                <a:gd name="connsiteY1" fmla="*/ 0 h 46875"/>
                <a:gd name="connsiteX2" fmla="*/ 16424 w 35142"/>
                <a:gd name="connsiteY2" fmla="*/ 3079 h 46875"/>
                <a:gd name="connsiteX3" fmla="*/ 2395 w 35142"/>
                <a:gd name="connsiteY3" fmla="*/ 15739 h 46875"/>
                <a:gd name="connsiteX4" fmla="*/ 0 w 35142"/>
                <a:gd name="connsiteY4" fmla="*/ 18134 h 46875"/>
                <a:gd name="connsiteX5" fmla="*/ 2395 w 35142"/>
                <a:gd name="connsiteY5" fmla="*/ 20530 h 46875"/>
                <a:gd name="connsiteX6" fmla="*/ 22582 w 35142"/>
                <a:gd name="connsiteY6" fmla="*/ 43112 h 46875"/>
                <a:gd name="connsiteX7" fmla="*/ 26004 w 35142"/>
                <a:gd name="connsiteY7" fmla="*/ 46876 h 46875"/>
                <a:gd name="connsiteX8" fmla="*/ 28399 w 35142"/>
                <a:gd name="connsiteY8" fmla="*/ 42428 h 46875"/>
                <a:gd name="connsiteX9" fmla="*/ 30795 w 35142"/>
                <a:gd name="connsiteY9" fmla="*/ 38664 h 46875"/>
                <a:gd name="connsiteX10" fmla="*/ 34900 w 35142"/>
                <a:gd name="connsiteY10" fmla="*/ 27373 h 46875"/>
                <a:gd name="connsiteX11" fmla="*/ 26004 w 35142"/>
                <a:gd name="connsiteY11" fmla="*/ 10265 h 46875"/>
                <a:gd name="connsiteX12" fmla="*/ 22240 w 35142"/>
                <a:gd name="connsiteY12" fmla="*/ 3764 h 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42" h="46875">
                  <a:moveTo>
                    <a:pt x="21556" y="3764"/>
                  </a:moveTo>
                  <a:lnTo>
                    <a:pt x="19503" y="0"/>
                  </a:lnTo>
                  <a:lnTo>
                    <a:pt x="16424" y="3079"/>
                  </a:lnTo>
                  <a:cubicBezTo>
                    <a:pt x="12660" y="6501"/>
                    <a:pt x="8896" y="9923"/>
                    <a:pt x="2395" y="15739"/>
                  </a:cubicBezTo>
                  <a:lnTo>
                    <a:pt x="0" y="18134"/>
                  </a:lnTo>
                  <a:lnTo>
                    <a:pt x="2395" y="20530"/>
                  </a:lnTo>
                  <a:cubicBezTo>
                    <a:pt x="10265" y="29426"/>
                    <a:pt x="16424" y="36269"/>
                    <a:pt x="22582" y="43112"/>
                  </a:cubicBezTo>
                  <a:lnTo>
                    <a:pt x="26004" y="46876"/>
                  </a:lnTo>
                  <a:lnTo>
                    <a:pt x="28399" y="42428"/>
                  </a:lnTo>
                  <a:cubicBezTo>
                    <a:pt x="28399" y="42428"/>
                    <a:pt x="30110" y="40033"/>
                    <a:pt x="30795" y="38664"/>
                  </a:cubicBezTo>
                  <a:cubicBezTo>
                    <a:pt x="33532" y="34900"/>
                    <a:pt x="35927" y="31136"/>
                    <a:pt x="34900" y="27373"/>
                  </a:cubicBezTo>
                  <a:cubicBezTo>
                    <a:pt x="32847" y="21214"/>
                    <a:pt x="29426" y="15739"/>
                    <a:pt x="26004" y="10265"/>
                  </a:cubicBezTo>
                  <a:cubicBezTo>
                    <a:pt x="24636" y="8212"/>
                    <a:pt x="23267" y="6159"/>
                    <a:pt x="22240" y="3764"/>
                  </a:cubicBezTo>
                  <a:close/>
                </a:path>
              </a:pathLst>
            </a:custGeom>
            <a:solidFill>
              <a:srgbClr val="BAD4E8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7A41CF7-2DAB-9365-79D1-BCF5FED0F976}"/>
                </a:ext>
              </a:extLst>
            </p:cNvPr>
            <p:cNvSpPr/>
            <p:nvPr/>
          </p:nvSpPr>
          <p:spPr>
            <a:xfrm>
              <a:off x="3687627" y="3856038"/>
              <a:ext cx="39787" cy="35806"/>
            </a:xfrm>
            <a:custGeom>
              <a:avLst/>
              <a:gdLst>
                <a:gd name="connsiteX0" fmla="*/ 19600 w 39787"/>
                <a:gd name="connsiteY0" fmla="*/ 35464 h 35806"/>
                <a:gd name="connsiteX1" fmla="*/ 27812 w 39787"/>
                <a:gd name="connsiteY1" fmla="*/ 32043 h 35806"/>
                <a:gd name="connsiteX2" fmla="*/ 35340 w 39787"/>
                <a:gd name="connsiteY2" fmla="*/ 28279 h 35806"/>
                <a:gd name="connsiteX3" fmla="*/ 39788 w 39787"/>
                <a:gd name="connsiteY3" fmla="*/ 26226 h 35806"/>
                <a:gd name="connsiteX4" fmla="*/ 31234 w 39787"/>
                <a:gd name="connsiteY4" fmla="*/ 17330 h 35806"/>
                <a:gd name="connsiteX5" fmla="*/ 14468 w 39787"/>
                <a:gd name="connsiteY5" fmla="*/ 906 h 35806"/>
                <a:gd name="connsiteX6" fmla="*/ 3519 w 39787"/>
                <a:gd name="connsiteY6" fmla="*/ 5696 h 35806"/>
                <a:gd name="connsiteX7" fmla="*/ 439 w 39787"/>
                <a:gd name="connsiteY7" fmla="*/ 12197 h 35806"/>
                <a:gd name="connsiteX8" fmla="*/ 17205 w 39787"/>
                <a:gd name="connsiteY8" fmla="*/ 34438 h 35806"/>
                <a:gd name="connsiteX9" fmla="*/ 19942 w 39787"/>
                <a:gd name="connsiteY9" fmla="*/ 35807 h 3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87" h="35806">
                  <a:moveTo>
                    <a:pt x="19600" y="35464"/>
                  </a:moveTo>
                  <a:cubicBezTo>
                    <a:pt x="21653" y="35464"/>
                    <a:pt x="24048" y="34096"/>
                    <a:pt x="27812" y="32043"/>
                  </a:cubicBezTo>
                  <a:cubicBezTo>
                    <a:pt x="29865" y="31016"/>
                    <a:pt x="32602" y="29648"/>
                    <a:pt x="35340" y="28279"/>
                  </a:cubicBezTo>
                  <a:lnTo>
                    <a:pt x="39788" y="26226"/>
                  </a:lnTo>
                  <a:lnTo>
                    <a:pt x="31234" y="17330"/>
                  </a:lnTo>
                  <a:cubicBezTo>
                    <a:pt x="25075" y="10829"/>
                    <a:pt x="19942" y="5696"/>
                    <a:pt x="14468" y="906"/>
                  </a:cubicBezTo>
                  <a:cubicBezTo>
                    <a:pt x="12073" y="-1147"/>
                    <a:pt x="9678" y="222"/>
                    <a:pt x="3519" y="5696"/>
                  </a:cubicBezTo>
                  <a:cubicBezTo>
                    <a:pt x="1124" y="7749"/>
                    <a:pt x="-929" y="9460"/>
                    <a:pt x="439" y="12197"/>
                  </a:cubicBezTo>
                  <a:cubicBezTo>
                    <a:pt x="6256" y="21436"/>
                    <a:pt x="11730" y="28621"/>
                    <a:pt x="17205" y="34438"/>
                  </a:cubicBezTo>
                  <a:cubicBezTo>
                    <a:pt x="17889" y="35464"/>
                    <a:pt x="18916" y="35807"/>
                    <a:pt x="19942" y="35807"/>
                  </a:cubicBezTo>
                  <a:close/>
                </a:path>
              </a:pathLst>
            </a:custGeom>
            <a:solidFill>
              <a:srgbClr val="BAD4E8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B056B79-7B70-AB90-C6A2-EC0B2EBB6C3E}"/>
                </a:ext>
              </a:extLst>
            </p:cNvPr>
            <p:cNvSpPr/>
            <p:nvPr/>
          </p:nvSpPr>
          <p:spPr>
            <a:xfrm>
              <a:off x="3656260" y="3856602"/>
              <a:ext cx="35227" cy="40374"/>
            </a:xfrm>
            <a:custGeom>
              <a:avLst/>
              <a:gdLst>
                <a:gd name="connsiteX0" fmla="*/ 12987 w 35227"/>
                <a:gd name="connsiteY0" fmla="*/ 0 h 40374"/>
                <a:gd name="connsiteX1" fmla="*/ 10250 w 35227"/>
                <a:gd name="connsiteY1" fmla="*/ 4106 h 40374"/>
                <a:gd name="connsiteX2" fmla="*/ 5118 w 35227"/>
                <a:gd name="connsiteY2" fmla="*/ 11634 h 40374"/>
                <a:gd name="connsiteX3" fmla="*/ 1012 w 35227"/>
                <a:gd name="connsiteY3" fmla="*/ 22925 h 40374"/>
                <a:gd name="connsiteX4" fmla="*/ 19146 w 35227"/>
                <a:gd name="connsiteY4" fmla="*/ 39691 h 40374"/>
                <a:gd name="connsiteX5" fmla="*/ 21199 w 35227"/>
                <a:gd name="connsiteY5" fmla="*/ 40375 h 40374"/>
                <a:gd name="connsiteX6" fmla="*/ 29069 w 35227"/>
                <a:gd name="connsiteY6" fmla="*/ 35927 h 40374"/>
                <a:gd name="connsiteX7" fmla="*/ 32490 w 35227"/>
                <a:gd name="connsiteY7" fmla="*/ 33190 h 40374"/>
                <a:gd name="connsiteX8" fmla="*/ 35228 w 35227"/>
                <a:gd name="connsiteY8" fmla="*/ 31137 h 40374"/>
                <a:gd name="connsiteX9" fmla="*/ 33175 w 35227"/>
                <a:gd name="connsiteY9" fmla="*/ 28399 h 40374"/>
                <a:gd name="connsiteX10" fmla="*/ 15725 w 35227"/>
                <a:gd name="connsiteY10" fmla="*/ 4106 h 40374"/>
                <a:gd name="connsiteX11" fmla="*/ 12987 w 35227"/>
                <a:gd name="connsiteY11" fmla="*/ 0 h 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27" h="40374">
                  <a:moveTo>
                    <a:pt x="12987" y="0"/>
                  </a:moveTo>
                  <a:lnTo>
                    <a:pt x="10250" y="4106"/>
                  </a:lnTo>
                  <a:cubicBezTo>
                    <a:pt x="8539" y="6843"/>
                    <a:pt x="6486" y="9238"/>
                    <a:pt x="5118" y="11634"/>
                  </a:cubicBezTo>
                  <a:cubicBezTo>
                    <a:pt x="669" y="17450"/>
                    <a:pt x="-1384" y="20188"/>
                    <a:pt x="1012" y="22925"/>
                  </a:cubicBezTo>
                  <a:cubicBezTo>
                    <a:pt x="5802" y="29084"/>
                    <a:pt x="11961" y="34901"/>
                    <a:pt x="19146" y="39691"/>
                  </a:cubicBezTo>
                  <a:cubicBezTo>
                    <a:pt x="19831" y="40033"/>
                    <a:pt x="20515" y="40375"/>
                    <a:pt x="21199" y="40375"/>
                  </a:cubicBezTo>
                  <a:cubicBezTo>
                    <a:pt x="23252" y="40375"/>
                    <a:pt x="25989" y="38322"/>
                    <a:pt x="29069" y="35927"/>
                  </a:cubicBezTo>
                  <a:cubicBezTo>
                    <a:pt x="30095" y="34901"/>
                    <a:pt x="31464" y="33874"/>
                    <a:pt x="32490" y="33190"/>
                  </a:cubicBezTo>
                  <a:lnTo>
                    <a:pt x="35228" y="31137"/>
                  </a:lnTo>
                  <a:lnTo>
                    <a:pt x="33175" y="28399"/>
                  </a:lnTo>
                  <a:cubicBezTo>
                    <a:pt x="28385" y="21556"/>
                    <a:pt x="23252" y="14713"/>
                    <a:pt x="15725" y="4106"/>
                  </a:cubicBezTo>
                  <a:lnTo>
                    <a:pt x="12987" y="0"/>
                  </a:lnTo>
                  <a:close/>
                </a:path>
              </a:pathLst>
            </a:custGeom>
            <a:solidFill>
              <a:srgbClr val="BAD4E8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E888217-DF1C-1900-2659-C5E1CF3EBC7A}"/>
                </a:ext>
              </a:extLst>
            </p:cNvPr>
            <p:cNvSpPr/>
            <p:nvPr/>
          </p:nvSpPr>
          <p:spPr>
            <a:xfrm>
              <a:off x="4071971" y="4686723"/>
              <a:ext cx="24977" cy="35887"/>
            </a:xfrm>
            <a:custGeom>
              <a:avLst/>
              <a:gdLst>
                <a:gd name="connsiteX0" fmla="*/ 8212 w 24977"/>
                <a:gd name="connsiteY0" fmla="*/ 34177 h 35887"/>
                <a:gd name="connsiteX1" fmla="*/ 20872 w 24977"/>
                <a:gd name="connsiteY1" fmla="*/ 35888 h 35887"/>
                <a:gd name="connsiteX2" fmla="*/ 24978 w 24977"/>
                <a:gd name="connsiteY2" fmla="*/ 1672 h 35887"/>
                <a:gd name="connsiteX3" fmla="*/ 21556 w 24977"/>
                <a:gd name="connsiteY3" fmla="*/ 1672 h 35887"/>
                <a:gd name="connsiteX4" fmla="*/ 17792 w 24977"/>
                <a:gd name="connsiteY4" fmla="*/ 645 h 35887"/>
                <a:gd name="connsiteX5" fmla="*/ 7185 w 24977"/>
                <a:gd name="connsiteY5" fmla="*/ 1672 h 35887"/>
                <a:gd name="connsiteX6" fmla="*/ 7185 w 24977"/>
                <a:gd name="connsiteY6" fmla="*/ 33493 h 35887"/>
                <a:gd name="connsiteX7" fmla="*/ 7870 w 24977"/>
                <a:gd name="connsiteY7" fmla="*/ 34177 h 3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77" h="35887">
                  <a:moveTo>
                    <a:pt x="8212" y="34177"/>
                  </a:moveTo>
                  <a:lnTo>
                    <a:pt x="20872" y="35888"/>
                  </a:lnTo>
                  <a:lnTo>
                    <a:pt x="24978" y="1672"/>
                  </a:lnTo>
                  <a:lnTo>
                    <a:pt x="21556" y="1672"/>
                  </a:lnTo>
                  <a:cubicBezTo>
                    <a:pt x="21556" y="1672"/>
                    <a:pt x="19161" y="987"/>
                    <a:pt x="17792" y="645"/>
                  </a:cubicBezTo>
                  <a:cubicBezTo>
                    <a:pt x="13686" y="-39"/>
                    <a:pt x="9580" y="-723"/>
                    <a:pt x="7185" y="1672"/>
                  </a:cubicBezTo>
                  <a:cubicBezTo>
                    <a:pt x="-2395" y="12621"/>
                    <a:pt x="-2395" y="23912"/>
                    <a:pt x="7185" y="33493"/>
                  </a:cubicBezTo>
                  <a:lnTo>
                    <a:pt x="7870" y="341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B60908C-73C0-29BD-2A15-6425E83F8334}"/>
                </a:ext>
              </a:extLst>
            </p:cNvPr>
            <p:cNvSpPr/>
            <p:nvPr/>
          </p:nvSpPr>
          <p:spPr>
            <a:xfrm>
              <a:off x="-110350" y="620872"/>
              <a:ext cx="5885939" cy="5886106"/>
            </a:xfrm>
            <a:custGeom>
              <a:avLst/>
              <a:gdLst>
                <a:gd name="connsiteX0" fmla="*/ 5880465 w 5885939"/>
                <a:gd name="connsiteY0" fmla="*/ 3881387 h 5886106"/>
                <a:gd name="connsiteX1" fmla="*/ 5880465 w 5885939"/>
                <a:gd name="connsiteY1" fmla="*/ 3880361 h 5886106"/>
                <a:gd name="connsiteX2" fmla="*/ 5873964 w 5885939"/>
                <a:gd name="connsiteY2" fmla="*/ 3870438 h 5886106"/>
                <a:gd name="connsiteX3" fmla="*/ 5867463 w 5885939"/>
                <a:gd name="connsiteY3" fmla="*/ 3858463 h 5886106"/>
                <a:gd name="connsiteX4" fmla="*/ 5852066 w 5885939"/>
                <a:gd name="connsiteY4" fmla="*/ 3780108 h 5886106"/>
                <a:gd name="connsiteX5" fmla="*/ 5826062 w 5885939"/>
                <a:gd name="connsiteY5" fmla="*/ 3653166 h 5886106"/>
                <a:gd name="connsiteX6" fmla="*/ 5791503 w 5885939"/>
                <a:gd name="connsiteY6" fmla="*/ 3546412 h 5886106"/>
                <a:gd name="connsiteX7" fmla="*/ 5790135 w 5885939"/>
                <a:gd name="connsiteY7" fmla="*/ 3543333 h 5886106"/>
                <a:gd name="connsiteX8" fmla="*/ 5773711 w 5885939"/>
                <a:gd name="connsiteY8" fmla="*/ 3507748 h 5886106"/>
                <a:gd name="connsiteX9" fmla="*/ 5758314 w 5885939"/>
                <a:gd name="connsiteY9" fmla="*/ 3474901 h 5886106"/>
                <a:gd name="connsiteX10" fmla="*/ 5735389 w 5885939"/>
                <a:gd name="connsiteY10" fmla="*/ 3416049 h 5886106"/>
                <a:gd name="connsiteX11" fmla="*/ 5667299 w 5885939"/>
                <a:gd name="connsiteY11" fmla="*/ 3231967 h 5886106"/>
                <a:gd name="connsiteX12" fmla="*/ 5549596 w 5885939"/>
                <a:gd name="connsiteY12" fmla="*/ 2932234 h 5886106"/>
                <a:gd name="connsiteX13" fmla="*/ 5490744 w 5885939"/>
                <a:gd name="connsiteY13" fmla="*/ 2792974 h 5886106"/>
                <a:gd name="connsiteX14" fmla="*/ 5426418 w 5885939"/>
                <a:gd name="connsiteY14" fmla="*/ 2471343 h 5886106"/>
                <a:gd name="connsiteX15" fmla="*/ 5427444 w 5885939"/>
                <a:gd name="connsiteY15" fmla="*/ 2461078 h 5886106"/>
                <a:gd name="connsiteX16" fmla="*/ 5438051 w 5885939"/>
                <a:gd name="connsiteY16" fmla="*/ 2403938 h 5886106"/>
                <a:gd name="connsiteX17" fmla="*/ 5422312 w 5885939"/>
                <a:gd name="connsiteY17" fmla="*/ 2304027 h 5886106"/>
                <a:gd name="connsiteX18" fmla="*/ 5403151 w 5885939"/>
                <a:gd name="connsiteY18" fmla="*/ 2266047 h 5886106"/>
                <a:gd name="connsiteX19" fmla="*/ 5399729 w 5885939"/>
                <a:gd name="connsiteY19" fmla="*/ 2257151 h 5886106"/>
                <a:gd name="connsiteX20" fmla="*/ 5387070 w 5885939"/>
                <a:gd name="connsiteY20" fmla="*/ 2223277 h 5886106"/>
                <a:gd name="connsiteX21" fmla="*/ 5362776 w 5885939"/>
                <a:gd name="connsiteY21" fmla="*/ 2164425 h 5886106"/>
                <a:gd name="connsiteX22" fmla="*/ 5313847 w 5885939"/>
                <a:gd name="connsiteY22" fmla="*/ 2076490 h 5886106"/>
                <a:gd name="connsiteX23" fmla="*/ 5265602 w 5885939"/>
                <a:gd name="connsiteY23" fmla="*/ 1990265 h 5886106"/>
                <a:gd name="connsiteX24" fmla="*/ 5183142 w 5885939"/>
                <a:gd name="connsiteY24" fmla="*/ 1867430 h 5886106"/>
                <a:gd name="connsiteX25" fmla="*/ 5114709 w 5885939"/>
                <a:gd name="connsiteY25" fmla="*/ 1742541 h 5886106"/>
                <a:gd name="connsiteX26" fmla="*/ 5058938 w 5885939"/>
                <a:gd name="connsiteY26" fmla="*/ 1569408 h 5886106"/>
                <a:gd name="connsiteX27" fmla="*/ 4944314 w 5885939"/>
                <a:gd name="connsiteY27" fmla="*/ 1205007 h 5886106"/>
                <a:gd name="connsiteX28" fmla="*/ 4923100 w 5885939"/>
                <a:gd name="connsiteY28" fmla="*/ 1109201 h 5886106"/>
                <a:gd name="connsiteX29" fmla="*/ 4886146 w 5885939"/>
                <a:gd name="connsiteY29" fmla="*/ 953861 h 5886106"/>
                <a:gd name="connsiteX30" fmla="*/ 4871776 w 5885939"/>
                <a:gd name="connsiteY30" fmla="*/ 904589 h 5886106"/>
                <a:gd name="connsiteX31" fmla="*/ 4796158 w 5885939"/>
                <a:gd name="connsiteY31" fmla="*/ 576457 h 5886106"/>
                <a:gd name="connsiteX32" fmla="*/ 4771522 w 5885939"/>
                <a:gd name="connsiteY32" fmla="*/ 498445 h 5886106"/>
                <a:gd name="connsiteX33" fmla="*/ 4751335 w 5885939"/>
                <a:gd name="connsiteY33" fmla="*/ 452937 h 5886106"/>
                <a:gd name="connsiteX34" fmla="*/ 4714381 w 5885939"/>
                <a:gd name="connsiteY34" fmla="*/ 371161 h 5886106"/>
                <a:gd name="connsiteX35" fmla="*/ 4662031 w 5885939"/>
                <a:gd name="connsiteY35" fmla="*/ 334550 h 5886106"/>
                <a:gd name="connsiteX36" fmla="*/ 4609338 w 5885939"/>
                <a:gd name="connsiteY36" fmla="*/ 322232 h 5886106"/>
                <a:gd name="connsiteX37" fmla="*/ 4585387 w 5885939"/>
                <a:gd name="connsiteY37" fmla="*/ 315731 h 5886106"/>
                <a:gd name="connsiteX38" fmla="*/ 4574780 w 5885939"/>
                <a:gd name="connsiteY38" fmla="*/ 312651 h 5886106"/>
                <a:gd name="connsiteX39" fmla="*/ 4548091 w 5885939"/>
                <a:gd name="connsiteY39" fmla="*/ 307177 h 5886106"/>
                <a:gd name="connsiteX40" fmla="*/ 4447839 w 5885939"/>
                <a:gd name="connsiteY40" fmla="*/ 277067 h 5886106"/>
                <a:gd name="connsiteX41" fmla="*/ 4440995 w 5885939"/>
                <a:gd name="connsiteY41" fmla="*/ 272961 h 5886106"/>
                <a:gd name="connsiteX42" fmla="*/ 4408148 w 5885939"/>
                <a:gd name="connsiteY42" fmla="*/ 253458 h 5886106"/>
                <a:gd name="connsiteX43" fmla="*/ 4355797 w 5885939"/>
                <a:gd name="connsiteY43" fmla="*/ 247299 h 5886106"/>
                <a:gd name="connsiteX44" fmla="*/ 4322950 w 5885939"/>
                <a:gd name="connsiteY44" fmla="*/ 273645 h 5886106"/>
                <a:gd name="connsiteX45" fmla="*/ 4302420 w 5885939"/>
                <a:gd name="connsiteY45" fmla="*/ 295886 h 5886106"/>
                <a:gd name="connsiteX46" fmla="*/ 4266151 w 5885939"/>
                <a:gd name="connsiteY46" fmla="*/ 399560 h 5886106"/>
                <a:gd name="connsiteX47" fmla="*/ 4284628 w 5885939"/>
                <a:gd name="connsiteY47" fmla="*/ 501524 h 5886106"/>
                <a:gd name="connsiteX48" fmla="*/ 4276074 w 5885939"/>
                <a:gd name="connsiteY48" fmla="*/ 550111 h 5886106"/>
                <a:gd name="connsiteX49" fmla="*/ 4263756 w 5885939"/>
                <a:gd name="connsiteY49" fmla="*/ 582958 h 5886106"/>
                <a:gd name="connsiteX50" fmla="*/ 4230566 w 5885939"/>
                <a:gd name="connsiteY50" fmla="*/ 622649 h 5886106"/>
                <a:gd name="connsiteX51" fmla="*/ 4183006 w 5885939"/>
                <a:gd name="connsiteY51" fmla="*/ 616832 h 5886106"/>
                <a:gd name="connsiteX52" fmla="*/ 4170004 w 5885939"/>
                <a:gd name="connsiteY52" fmla="*/ 572694 h 5886106"/>
                <a:gd name="connsiteX53" fmla="*/ 4171030 w 5885939"/>
                <a:gd name="connsiteY53" fmla="*/ 566877 h 5886106"/>
                <a:gd name="connsiteX54" fmla="*/ 4172399 w 5885939"/>
                <a:gd name="connsiteY54" fmla="*/ 554217 h 5886106"/>
                <a:gd name="connsiteX55" fmla="*/ 4162818 w 5885939"/>
                <a:gd name="connsiteY55" fmla="*/ 498102 h 5886106"/>
                <a:gd name="connsiteX56" fmla="*/ 4157686 w 5885939"/>
                <a:gd name="connsiteY56" fmla="*/ 486127 h 5886106"/>
                <a:gd name="connsiteX57" fmla="*/ 4153922 w 5885939"/>
                <a:gd name="connsiteY57" fmla="*/ 477915 h 5886106"/>
                <a:gd name="connsiteX58" fmla="*/ 4150158 w 5885939"/>
                <a:gd name="connsiteY58" fmla="*/ 461491 h 5886106"/>
                <a:gd name="connsiteX59" fmla="*/ 4137498 w 5885939"/>
                <a:gd name="connsiteY59" fmla="*/ 429670 h 5886106"/>
                <a:gd name="connsiteX60" fmla="*/ 4096781 w 5885939"/>
                <a:gd name="connsiteY60" fmla="*/ 419748 h 5886106"/>
                <a:gd name="connsiteX61" fmla="*/ 4086517 w 5885939"/>
                <a:gd name="connsiteY61" fmla="*/ 419063 h 5886106"/>
                <a:gd name="connsiteX62" fmla="*/ 4071804 w 5885939"/>
                <a:gd name="connsiteY62" fmla="*/ 417695 h 5886106"/>
                <a:gd name="connsiteX63" fmla="*/ 3780283 w 5885939"/>
                <a:gd name="connsiteY63" fmla="*/ 394428 h 5886106"/>
                <a:gd name="connsiteX64" fmla="*/ 3515450 w 5885939"/>
                <a:gd name="connsiteY64" fmla="*/ 376978 h 5886106"/>
                <a:gd name="connsiteX65" fmla="*/ 3429568 w 5885939"/>
                <a:gd name="connsiteY65" fmla="*/ 371503 h 5886106"/>
                <a:gd name="connsiteX66" fmla="*/ 3294414 w 5885939"/>
                <a:gd name="connsiteY66" fmla="*/ 362949 h 5886106"/>
                <a:gd name="connsiteX67" fmla="*/ 3054902 w 5885939"/>
                <a:gd name="connsiteY67" fmla="*/ 347552 h 5886106"/>
                <a:gd name="connsiteX68" fmla="*/ 2750379 w 5885939"/>
                <a:gd name="connsiteY68" fmla="*/ 324285 h 5886106"/>
                <a:gd name="connsiteX69" fmla="*/ 2561506 w 5885939"/>
                <a:gd name="connsiteY69" fmla="*/ 307177 h 5886106"/>
                <a:gd name="connsiteX70" fmla="*/ 2446198 w 5885939"/>
                <a:gd name="connsiteY70" fmla="*/ 296570 h 5886106"/>
                <a:gd name="connsiteX71" fmla="*/ 2118066 w 5885939"/>
                <a:gd name="connsiteY71" fmla="*/ 267486 h 5886106"/>
                <a:gd name="connsiteX72" fmla="*/ 2083166 w 5885939"/>
                <a:gd name="connsiteY72" fmla="*/ 240455 h 5886106"/>
                <a:gd name="connsiteX73" fmla="*/ 2076665 w 5885939"/>
                <a:gd name="connsiteY73" fmla="*/ 215820 h 5886106"/>
                <a:gd name="connsiteX74" fmla="*/ 2071874 w 5885939"/>
                <a:gd name="connsiteY74" fmla="*/ 200080 h 5886106"/>
                <a:gd name="connsiteX75" fmla="*/ 2029446 w 5885939"/>
                <a:gd name="connsiteY75" fmla="*/ 21473 h 5886106"/>
                <a:gd name="connsiteX76" fmla="*/ 2003442 w 5885939"/>
                <a:gd name="connsiteY76" fmla="*/ 601 h 5886106"/>
                <a:gd name="connsiteX77" fmla="*/ 278268 w 5885939"/>
                <a:gd name="connsiteY77" fmla="*/ 601 h 5886106"/>
                <a:gd name="connsiteX78" fmla="*/ 48336 w 5885939"/>
                <a:gd name="connsiteY78" fmla="*/ 601 h 5886106"/>
                <a:gd name="connsiteX79" fmla="*/ 42861 w 5885939"/>
                <a:gd name="connsiteY79" fmla="*/ 259 h 5886106"/>
                <a:gd name="connsiteX80" fmla="*/ 28833 w 5885939"/>
                <a:gd name="connsiteY80" fmla="*/ 1627 h 5886106"/>
                <a:gd name="connsiteX81" fmla="*/ 12751 w 5885939"/>
                <a:gd name="connsiteY81" fmla="*/ 18393 h 5886106"/>
                <a:gd name="connsiteX82" fmla="*/ 3855 w 5885939"/>
                <a:gd name="connsiteY82" fmla="*/ 94011 h 5886106"/>
                <a:gd name="connsiteX83" fmla="*/ 2144 w 5885939"/>
                <a:gd name="connsiteY83" fmla="*/ 109408 h 5886106"/>
                <a:gd name="connsiteX84" fmla="*/ 3513 w 5885939"/>
                <a:gd name="connsiteY84" fmla="*/ 154573 h 5886106"/>
                <a:gd name="connsiteX85" fmla="*/ 60654 w 5885939"/>
                <a:gd name="connsiteY85" fmla="*/ 248325 h 5886106"/>
                <a:gd name="connsiteX86" fmla="*/ 107188 w 5885939"/>
                <a:gd name="connsiteY86" fmla="*/ 298623 h 5886106"/>
                <a:gd name="connsiteX87" fmla="*/ 131481 w 5885939"/>
                <a:gd name="connsiteY87" fmla="*/ 327364 h 5886106"/>
                <a:gd name="connsiteX88" fmla="*/ 139009 w 5885939"/>
                <a:gd name="connsiteY88" fmla="*/ 365686 h 5886106"/>
                <a:gd name="connsiteX89" fmla="*/ 141746 w 5885939"/>
                <a:gd name="connsiteY89" fmla="*/ 430355 h 5886106"/>
                <a:gd name="connsiteX90" fmla="*/ 147905 w 5885939"/>
                <a:gd name="connsiteY90" fmla="*/ 441988 h 5886106"/>
                <a:gd name="connsiteX91" fmla="*/ 166724 w 5885939"/>
                <a:gd name="connsiteY91" fmla="*/ 478257 h 5886106"/>
                <a:gd name="connsiteX92" fmla="*/ 168092 w 5885939"/>
                <a:gd name="connsiteY92" fmla="*/ 480652 h 5886106"/>
                <a:gd name="connsiteX93" fmla="*/ 171514 w 5885939"/>
                <a:gd name="connsiteY93" fmla="*/ 489891 h 5886106"/>
                <a:gd name="connsiteX94" fmla="*/ 164671 w 5885939"/>
                <a:gd name="connsiteY94" fmla="*/ 527870 h 5886106"/>
                <a:gd name="connsiteX95" fmla="*/ 130112 w 5885939"/>
                <a:gd name="connsiteY95" fmla="*/ 595276 h 5886106"/>
                <a:gd name="connsiteX96" fmla="*/ 127033 w 5885939"/>
                <a:gd name="connsiteY96" fmla="*/ 598356 h 5886106"/>
                <a:gd name="connsiteX97" fmla="*/ 126691 w 5885939"/>
                <a:gd name="connsiteY97" fmla="*/ 599040 h 5886106"/>
                <a:gd name="connsiteX98" fmla="*/ 113346 w 5885939"/>
                <a:gd name="connsiteY98" fmla="*/ 613753 h 5886106"/>
                <a:gd name="connsiteX99" fmla="*/ 80841 w 5885939"/>
                <a:gd name="connsiteY99" fmla="*/ 651390 h 5886106"/>
                <a:gd name="connsiteX100" fmla="*/ 73314 w 5885939"/>
                <a:gd name="connsiteY100" fmla="*/ 671578 h 5886106"/>
                <a:gd name="connsiteX101" fmla="*/ 71261 w 5885939"/>
                <a:gd name="connsiteY101" fmla="*/ 680474 h 5886106"/>
                <a:gd name="connsiteX102" fmla="*/ 70234 w 5885939"/>
                <a:gd name="connsiteY102" fmla="*/ 683896 h 5886106"/>
                <a:gd name="connsiteX103" fmla="*/ 73656 w 5885939"/>
                <a:gd name="connsiteY103" fmla="*/ 684922 h 5886106"/>
                <a:gd name="connsiteX104" fmla="*/ 81868 w 5885939"/>
                <a:gd name="connsiteY104" fmla="*/ 687660 h 5886106"/>
                <a:gd name="connsiteX105" fmla="*/ 101371 w 5885939"/>
                <a:gd name="connsiteY105" fmla="*/ 692450 h 5886106"/>
                <a:gd name="connsiteX106" fmla="*/ 101371 w 5885939"/>
                <a:gd name="connsiteY106" fmla="*/ 692450 h 5886106"/>
                <a:gd name="connsiteX107" fmla="*/ 169119 w 5885939"/>
                <a:gd name="connsiteY107" fmla="*/ 687660 h 5886106"/>
                <a:gd name="connsiteX108" fmla="*/ 225917 w 5885939"/>
                <a:gd name="connsiteY108" fmla="*/ 668841 h 5886106"/>
                <a:gd name="connsiteX109" fmla="*/ 264924 w 5885939"/>
                <a:gd name="connsiteY109" fmla="*/ 640783 h 5886106"/>
                <a:gd name="connsiteX110" fmla="*/ 310431 w 5885939"/>
                <a:gd name="connsiteY110" fmla="*/ 608963 h 5886106"/>
                <a:gd name="connsiteX111" fmla="*/ 342594 w 5885939"/>
                <a:gd name="connsiteY111" fmla="*/ 541215 h 5886106"/>
                <a:gd name="connsiteX112" fmla="*/ 340541 w 5885939"/>
                <a:gd name="connsiteY112" fmla="*/ 530266 h 5886106"/>
                <a:gd name="connsiteX113" fmla="*/ 338146 w 5885939"/>
                <a:gd name="connsiteY113" fmla="*/ 512473 h 5886106"/>
                <a:gd name="connsiteX114" fmla="*/ 341910 w 5885939"/>
                <a:gd name="connsiteY114" fmla="*/ 486127 h 5886106"/>
                <a:gd name="connsiteX115" fmla="*/ 343621 w 5885939"/>
                <a:gd name="connsiteY115" fmla="*/ 477915 h 5886106"/>
                <a:gd name="connsiteX116" fmla="*/ 344647 w 5885939"/>
                <a:gd name="connsiteY116" fmla="*/ 477915 h 5886106"/>
                <a:gd name="connsiteX117" fmla="*/ 345674 w 5885939"/>
                <a:gd name="connsiteY117" fmla="*/ 479284 h 5886106"/>
                <a:gd name="connsiteX118" fmla="*/ 347727 w 5885939"/>
                <a:gd name="connsiteY118" fmla="*/ 483732 h 5886106"/>
                <a:gd name="connsiteX119" fmla="*/ 387759 w 5885939"/>
                <a:gd name="connsiteY119" fmla="*/ 543952 h 5886106"/>
                <a:gd name="connsiteX120" fmla="*/ 389470 w 5885939"/>
                <a:gd name="connsiteY120" fmla="*/ 545321 h 5886106"/>
                <a:gd name="connsiteX121" fmla="*/ 421291 w 5885939"/>
                <a:gd name="connsiteY121" fmla="*/ 550111 h 5886106"/>
                <a:gd name="connsiteX122" fmla="*/ 439426 w 5885939"/>
                <a:gd name="connsiteY122" fmla="*/ 511789 h 5886106"/>
                <a:gd name="connsiteX123" fmla="*/ 455849 w 5885939"/>
                <a:gd name="connsiteY123" fmla="*/ 470045 h 5886106"/>
                <a:gd name="connsiteX124" fmla="*/ 490408 w 5885939"/>
                <a:gd name="connsiteY124" fmla="*/ 536424 h 5886106"/>
                <a:gd name="connsiteX125" fmla="*/ 494856 w 5885939"/>
                <a:gd name="connsiteY125" fmla="*/ 548742 h 5886106"/>
                <a:gd name="connsiteX126" fmla="*/ 488355 w 5885939"/>
                <a:gd name="connsiteY126" fmla="*/ 556954 h 5886106"/>
                <a:gd name="connsiteX127" fmla="*/ 421633 w 5885939"/>
                <a:gd name="connsiteY127" fmla="*/ 589802 h 5886106"/>
                <a:gd name="connsiteX128" fmla="*/ 372020 w 5885939"/>
                <a:gd name="connsiteY128" fmla="*/ 605883 h 5886106"/>
                <a:gd name="connsiteX129" fmla="*/ 336435 w 5885939"/>
                <a:gd name="connsiteY129" fmla="*/ 616832 h 5886106"/>
                <a:gd name="connsiteX130" fmla="*/ 315906 w 5885939"/>
                <a:gd name="connsiteY130" fmla="*/ 631545 h 5886106"/>
                <a:gd name="connsiteX131" fmla="*/ 316590 w 5885939"/>
                <a:gd name="connsiteY131" fmla="*/ 645232 h 5886106"/>
                <a:gd name="connsiteX132" fmla="*/ 347042 w 5885939"/>
                <a:gd name="connsiteY132" fmla="*/ 654812 h 5886106"/>
                <a:gd name="connsiteX133" fmla="*/ 441821 w 5885939"/>
                <a:gd name="connsiteY133" fmla="*/ 637362 h 5886106"/>
                <a:gd name="connsiteX134" fmla="*/ 509569 w 5885939"/>
                <a:gd name="connsiteY134" fmla="*/ 624702 h 5886106"/>
                <a:gd name="connsiteX135" fmla="*/ 559866 w 5885939"/>
                <a:gd name="connsiteY135" fmla="*/ 617517 h 5886106"/>
                <a:gd name="connsiteX136" fmla="*/ 574921 w 5885939"/>
                <a:gd name="connsiteY136" fmla="*/ 615464 h 5886106"/>
                <a:gd name="connsiteX137" fmla="*/ 250553 w 5885939"/>
                <a:gd name="connsiteY137" fmla="*/ 679106 h 5886106"/>
                <a:gd name="connsiteX138" fmla="*/ 235840 w 5885939"/>
                <a:gd name="connsiteY138" fmla="*/ 679790 h 5886106"/>
                <a:gd name="connsiteX139" fmla="*/ 249184 w 5885939"/>
                <a:gd name="connsiteY139" fmla="*/ 685607 h 5886106"/>
                <a:gd name="connsiteX140" fmla="*/ 323775 w 5885939"/>
                <a:gd name="connsiteY140" fmla="*/ 698609 h 5886106"/>
                <a:gd name="connsiteX141" fmla="*/ 609822 w 5885939"/>
                <a:gd name="connsiteY141" fmla="*/ 632572 h 5886106"/>
                <a:gd name="connsiteX142" fmla="*/ 653276 w 5885939"/>
                <a:gd name="connsiteY142" fmla="*/ 625044 h 5886106"/>
                <a:gd name="connsiteX143" fmla="*/ 744291 w 5885939"/>
                <a:gd name="connsiteY143" fmla="*/ 633598 h 5886106"/>
                <a:gd name="connsiteX144" fmla="*/ 781929 w 5885939"/>
                <a:gd name="connsiteY144" fmla="*/ 637704 h 5886106"/>
                <a:gd name="connsiteX145" fmla="*/ 787403 w 5885939"/>
                <a:gd name="connsiteY145" fmla="*/ 638388 h 5886106"/>
                <a:gd name="connsiteX146" fmla="*/ 804511 w 5885939"/>
                <a:gd name="connsiteY146" fmla="*/ 638731 h 5886106"/>
                <a:gd name="connsiteX147" fmla="*/ 816487 w 5885939"/>
                <a:gd name="connsiteY147" fmla="*/ 631545 h 5886106"/>
                <a:gd name="connsiteX148" fmla="*/ 820935 w 5885939"/>
                <a:gd name="connsiteY148" fmla="*/ 628124 h 5886106"/>
                <a:gd name="connsiteX149" fmla="*/ 824014 w 5885939"/>
                <a:gd name="connsiteY149" fmla="*/ 626071 h 5886106"/>
                <a:gd name="connsiteX150" fmla="*/ 821619 w 5885939"/>
                <a:gd name="connsiteY150" fmla="*/ 623333 h 5886106"/>
                <a:gd name="connsiteX151" fmla="*/ 818540 w 5885939"/>
                <a:gd name="connsiteY151" fmla="*/ 619569 h 5886106"/>
                <a:gd name="connsiteX152" fmla="*/ 809986 w 5885939"/>
                <a:gd name="connsiteY152" fmla="*/ 610673 h 5886106"/>
                <a:gd name="connsiteX153" fmla="*/ 796641 w 5885939"/>
                <a:gd name="connsiteY153" fmla="*/ 603830 h 5886106"/>
                <a:gd name="connsiteX154" fmla="*/ 795273 w 5885939"/>
                <a:gd name="connsiteY154" fmla="*/ 603146 h 5886106"/>
                <a:gd name="connsiteX155" fmla="*/ 835306 w 5885939"/>
                <a:gd name="connsiteY155" fmla="*/ 576799 h 5886106"/>
                <a:gd name="connsiteX156" fmla="*/ 864389 w 5885939"/>
                <a:gd name="connsiteY156" fmla="*/ 565508 h 5886106"/>
                <a:gd name="connsiteX157" fmla="*/ 871917 w 5885939"/>
                <a:gd name="connsiteY157" fmla="*/ 567903 h 5886106"/>
                <a:gd name="connsiteX158" fmla="*/ 924610 w 5885939"/>
                <a:gd name="connsiteY158" fmla="*/ 572009 h 5886106"/>
                <a:gd name="connsiteX159" fmla="*/ 940349 w 5885939"/>
                <a:gd name="connsiteY159" fmla="*/ 570983 h 5886106"/>
                <a:gd name="connsiteX160" fmla="*/ 949245 w 5885939"/>
                <a:gd name="connsiteY160" fmla="*/ 570983 h 5886106"/>
                <a:gd name="connsiteX161" fmla="*/ 958483 w 5885939"/>
                <a:gd name="connsiteY161" fmla="*/ 570641 h 5886106"/>
                <a:gd name="connsiteX162" fmla="*/ 984830 w 5885939"/>
                <a:gd name="connsiteY162" fmla="*/ 568245 h 5886106"/>
                <a:gd name="connsiteX163" fmla="*/ 993726 w 5885939"/>
                <a:gd name="connsiteY163" fmla="*/ 566535 h 5886106"/>
                <a:gd name="connsiteX164" fmla="*/ 1061816 w 5885939"/>
                <a:gd name="connsiteY164" fmla="*/ 575431 h 5886106"/>
                <a:gd name="connsiteX165" fmla="*/ 1078240 w 5885939"/>
                <a:gd name="connsiteY165" fmla="*/ 581590 h 5886106"/>
                <a:gd name="connsiteX166" fmla="*/ 1082346 w 5885939"/>
                <a:gd name="connsiteY166" fmla="*/ 581590 h 5886106"/>
                <a:gd name="connsiteX167" fmla="*/ 1129564 w 5885939"/>
                <a:gd name="connsiteY167" fmla="*/ 631887 h 5886106"/>
                <a:gd name="connsiteX168" fmla="*/ 1128880 w 5885939"/>
                <a:gd name="connsiteY168" fmla="*/ 640441 h 5886106"/>
                <a:gd name="connsiteX169" fmla="*/ 1120668 w 5885939"/>
                <a:gd name="connsiteY169" fmla="*/ 639415 h 5886106"/>
                <a:gd name="connsiteX170" fmla="*/ 1099796 w 5885939"/>
                <a:gd name="connsiteY170" fmla="*/ 621280 h 5886106"/>
                <a:gd name="connsiteX171" fmla="*/ 1090900 w 5885939"/>
                <a:gd name="connsiteY171" fmla="*/ 613411 h 5886106"/>
                <a:gd name="connsiteX172" fmla="*/ 1045392 w 5885939"/>
                <a:gd name="connsiteY172" fmla="*/ 607594 h 5886106"/>
                <a:gd name="connsiteX173" fmla="*/ 1037180 w 5885939"/>
                <a:gd name="connsiteY173" fmla="*/ 610673 h 5886106"/>
                <a:gd name="connsiteX174" fmla="*/ 965669 w 5885939"/>
                <a:gd name="connsiteY174" fmla="*/ 605199 h 5886106"/>
                <a:gd name="connsiteX175" fmla="*/ 959852 w 5885939"/>
                <a:gd name="connsiteY175" fmla="*/ 605199 h 5886106"/>
                <a:gd name="connsiteX176" fmla="*/ 957457 w 5885939"/>
                <a:gd name="connsiteY176" fmla="*/ 605199 h 5886106"/>
                <a:gd name="connsiteX177" fmla="*/ 938980 w 5885939"/>
                <a:gd name="connsiteY177" fmla="*/ 603830 h 5886106"/>
                <a:gd name="connsiteX178" fmla="*/ 901685 w 5885939"/>
                <a:gd name="connsiteY178" fmla="*/ 602119 h 5886106"/>
                <a:gd name="connsiteX179" fmla="*/ 869179 w 5885939"/>
                <a:gd name="connsiteY179" fmla="*/ 605541 h 5886106"/>
                <a:gd name="connsiteX180" fmla="*/ 852414 w 5885939"/>
                <a:gd name="connsiteY180" fmla="*/ 624702 h 5886106"/>
                <a:gd name="connsiteX181" fmla="*/ 865758 w 5885939"/>
                <a:gd name="connsiteY181" fmla="*/ 645916 h 5886106"/>
                <a:gd name="connsiteX182" fmla="*/ 892104 w 5885939"/>
                <a:gd name="connsiteY182" fmla="*/ 655839 h 5886106"/>
                <a:gd name="connsiteX183" fmla="*/ 896210 w 5885939"/>
                <a:gd name="connsiteY183" fmla="*/ 657207 h 5886106"/>
                <a:gd name="connsiteX184" fmla="*/ 970801 w 5885939"/>
                <a:gd name="connsiteY184" fmla="*/ 677395 h 5886106"/>
                <a:gd name="connsiteX185" fmla="*/ 1127853 w 5885939"/>
                <a:gd name="connsiteY185" fmla="*/ 723244 h 5886106"/>
                <a:gd name="connsiteX186" fmla="*/ 1442299 w 5885939"/>
                <a:gd name="connsiteY186" fmla="*/ 930936 h 5886106"/>
                <a:gd name="connsiteX187" fmla="*/ 1444009 w 5885939"/>
                <a:gd name="connsiteY187" fmla="*/ 932989 h 5886106"/>
                <a:gd name="connsiteX188" fmla="*/ 1453932 w 5885939"/>
                <a:gd name="connsiteY188" fmla="*/ 941201 h 5886106"/>
                <a:gd name="connsiteX189" fmla="*/ 1455301 w 5885939"/>
                <a:gd name="connsiteY189" fmla="*/ 941201 h 5886106"/>
                <a:gd name="connsiteX190" fmla="*/ 1479594 w 5885939"/>
                <a:gd name="connsiteY190" fmla="*/ 943938 h 5886106"/>
                <a:gd name="connsiteX191" fmla="*/ 1487806 w 5885939"/>
                <a:gd name="connsiteY191" fmla="*/ 919302 h 5886106"/>
                <a:gd name="connsiteX192" fmla="*/ 1463170 w 5885939"/>
                <a:gd name="connsiteY192" fmla="*/ 876190 h 5886106"/>
                <a:gd name="connsiteX193" fmla="*/ 1450510 w 5885939"/>
                <a:gd name="connsiteY193" fmla="*/ 859082 h 5886106"/>
                <a:gd name="connsiteX194" fmla="*/ 1432376 w 5885939"/>
                <a:gd name="connsiteY194" fmla="*/ 832736 h 5886106"/>
                <a:gd name="connsiteX195" fmla="*/ 1366339 w 5885939"/>
                <a:gd name="connsiteY195" fmla="*/ 772858 h 5886106"/>
                <a:gd name="connsiteX196" fmla="*/ 1357101 w 5885939"/>
                <a:gd name="connsiteY196" fmla="*/ 767725 h 5886106"/>
                <a:gd name="connsiteX197" fmla="*/ 1354706 w 5885939"/>
                <a:gd name="connsiteY197" fmla="*/ 766014 h 5886106"/>
                <a:gd name="connsiteX198" fmla="*/ 1355732 w 5885939"/>
                <a:gd name="connsiteY198" fmla="*/ 764646 h 5886106"/>
                <a:gd name="connsiteX199" fmla="*/ 1360522 w 5885939"/>
                <a:gd name="connsiteY199" fmla="*/ 756434 h 5886106"/>
                <a:gd name="connsiteX200" fmla="*/ 1384131 w 5885939"/>
                <a:gd name="connsiteY200" fmla="*/ 748564 h 5886106"/>
                <a:gd name="connsiteX201" fmla="*/ 1406714 w 5885939"/>
                <a:gd name="connsiteY201" fmla="*/ 748564 h 5886106"/>
                <a:gd name="connsiteX202" fmla="*/ 1418347 w 5885939"/>
                <a:gd name="connsiteY202" fmla="*/ 747538 h 5886106"/>
                <a:gd name="connsiteX203" fmla="*/ 1420400 w 5885939"/>
                <a:gd name="connsiteY203" fmla="*/ 751301 h 5886106"/>
                <a:gd name="connsiteX204" fmla="*/ 1421769 w 5885939"/>
                <a:gd name="connsiteY204" fmla="*/ 753696 h 5886106"/>
                <a:gd name="connsiteX205" fmla="*/ 1445378 w 5885939"/>
                <a:gd name="connsiteY205" fmla="*/ 777990 h 5886106"/>
                <a:gd name="connsiteX206" fmla="*/ 1475146 w 5885939"/>
                <a:gd name="connsiteY206" fmla="*/ 762935 h 5886106"/>
                <a:gd name="connsiteX207" fmla="*/ 1501835 w 5885939"/>
                <a:gd name="connsiteY207" fmla="*/ 762935 h 5886106"/>
                <a:gd name="connsiteX208" fmla="*/ 1494649 w 5885939"/>
                <a:gd name="connsiteY208" fmla="*/ 767041 h 5886106"/>
                <a:gd name="connsiteX209" fmla="*/ 1475488 w 5885939"/>
                <a:gd name="connsiteY209" fmla="*/ 778332 h 5886106"/>
                <a:gd name="connsiteX210" fmla="*/ 1448458 w 5885939"/>
                <a:gd name="connsiteY210" fmla="*/ 818707 h 5886106"/>
                <a:gd name="connsiteX211" fmla="*/ 1468303 w 5885939"/>
                <a:gd name="connsiteY211" fmla="*/ 863188 h 5886106"/>
                <a:gd name="connsiteX212" fmla="*/ 1476857 w 5885939"/>
                <a:gd name="connsiteY212" fmla="*/ 873453 h 5886106"/>
                <a:gd name="connsiteX213" fmla="*/ 1530234 w 5885939"/>
                <a:gd name="connsiteY213" fmla="*/ 897062 h 5886106"/>
                <a:gd name="connsiteX214" fmla="*/ 1532971 w 5885939"/>
                <a:gd name="connsiteY214" fmla="*/ 897062 h 5886106"/>
                <a:gd name="connsiteX215" fmla="*/ 1547684 w 5885939"/>
                <a:gd name="connsiteY215" fmla="*/ 897746 h 5886106"/>
                <a:gd name="connsiteX216" fmla="*/ 1635962 w 5885939"/>
                <a:gd name="connsiteY216" fmla="*/ 956598 h 5886106"/>
                <a:gd name="connsiteX217" fmla="*/ 1637330 w 5885939"/>
                <a:gd name="connsiteY217" fmla="*/ 963099 h 5886106"/>
                <a:gd name="connsiteX218" fmla="*/ 1637330 w 5885939"/>
                <a:gd name="connsiteY218" fmla="*/ 964810 h 5886106"/>
                <a:gd name="connsiteX219" fmla="*/ 1636646 w 5885939"/>
                <a:gd name="connsiteY219" fmla="*/ 964810 h 5886106"/>
                <a:gd name="connsiteX220" fmla="*/ 1630829 w 5885939"/>
                <a:gd name="connsiteY220" fmla="*/ 964810 h 5886106"/>
                <a:gd name="connsiteX221" fmla="*/ 1598666 w 5885939"/>
                <a:gd name="connsiteY221" fmla="*/ 940174 h 5886106"/>
                <a:gd name="connsiteX222" fmla="*/ 1517232 w 5885939"/>
                <a:gd name="connsiteY222" fmla="*/ 913143 h 5886106"/>
                <a:gd name="connsiteX223" fmla="*/ 1496702 w 5885939"/>
                <a:gd name="connsiteY223" fmla="*/ 929909 h 5886106"/>
                <a:gd name="connsiteX224" fmla="*/ 1501150 w 5885939"/>
                <a:gd name="connsiteY224" fmla="*/ 949755 h 5886106"/>
                <a:gd name="connsiteX225" fmla="*/ 1531603 w 5885939"/>
                <a:gd name="connsiteY225" fmla="*/ 984997 h 5886106"/>
                <a:gd name="connsiteX226" fmla="*/ 1605167 w 5885939"/>
                <a:gd name="connsiteY226" fmla="*/ 1050692 h 5886106"/>
                <a:gd name="connsiteX227" fmla="*/ 1617827 w 5885939"/>
                <a:gd name="connsiteY227" fmla="*/ 1058220 h 5886106"/>
                <a:gd name="connsiteX228" fmla="*/ 1626381 w 5885939"/>
                <a:gd name="connsiteY228" fmla="*/ 1062668 h 5886106"/>
                <a:gd name="connsiteX229" fmla="*/ 1638357 w 5885939"/>
                <a:gd name="connsiteY229" fmla="*/ 1070195 h 5886106"/>
                <a:gd name="connsiteX230" fmla="*/ 1669493 w 5885939"/>
                <a:gd name="connsiteY230" fmla="*/ 1092436 h 5886106"/>
                <a:gd name="connsiteX231" fmla="*/ 1726292 w 5885939"/>
                <a:gd name="connsiteY231" fmla="*/ 1242302 h 5886106"/>
                <a:gd name="connsiteX232" fmla="*/ 1728345 w 5885939"/>
                <a:gd name="connsiteY232" fmla="*/ 1260779 h 5886106"/>
                <a:gd name="connsiteX233" fmla="*/ 1727318 w 5885939"/>
                <a:gd name="connsiteY233" fmla="*/ 1267280 h 5886106"/>
                <a:gd name="connsiteX234" fmla="*/ 1717738 w 5885939"/>
                <a:gd name="connsiteY234" fmla="*/ 1279940 h 5886106"/>
                <a:gd name="connsiteX235" fmla="*/ 1705420 w 5885939"/>
                <a:gd name="connsiteY235" fmla="*/ 1274465 h 5886106"/>
                <a:gd name="connsiteX236" fmla="*/ 1691392 w 5885939"/>
                <a:gd name="connsiteY236" fmla="*/ 1248803 h 5886106"/>
                <a:gd name="connsiteX237" fmla="*/ 1688654 w 5885939"/>
                <a:gd name="connsiteY237" fmla="*/ 1224852 h 5886106"/>
                <a:gd name="connsiteX238" fmla="*/ 1686259 w 5885939"/>
                <a:gd name="connsiteY238" fmla="*/ 1201243 h 5886106"/>
                <a:gd name="connsiteX239" fmla="*/ 1670862 w 5885939"/>
                <a:gd name="connsiteY239" fmla="*/ 1149919 h 5886106"/>
                <a:gd name="connsiteX240" fmla="*/ 1658886 w 5885939"/>
                <a:gd name="connsiteY240" fmla="*/ 1142049 h 5886106"/>
                <a:gd name="connsiteX241" fmla="*/ 1653754 w 5885939"/>
                <a:gd name="connsiteY241" fmla="*/ 1139996 h 5886106"/>
                <a:gd name="connsiteX242" fmla="*/ 1648964 w 5885939"/>
                <a:gd name="connsiteY242" fmla="*/ 1137601 h 5886106"/>
                <a:gd name="connsiteX243" fmla="*/ 1648964 w 5885939"/>
                <a:gd name="connsiteY243" fmla="*/ 1143075 h 5886106"/>
                <a:gd name="connsiteX244" fmla="*/ 1648964 w 5885939"/>
                <a:gd name="connsiteY244" fmla="*/ 1148550 h 5886106"/>
                <a:gd name="connsiteX245" fmla="*/ 1649648 w 5885939"/>
                <a:gd name="connsiteY245" fmla="*/ 1161552 h 5886106"/>
                <a:gd name="connsiteX246" fmla="*/ 1655123 w 5885939"/>
                <a:gd name="connsiteY246" fmla="*/ 1179687 h 5886106"/>
                <a:gd name="connsiteX247" fmla="*/ 1662308 w 5885939"/>
                <a:gd name="connsiteY247" fmla="*/ 1204664 h 5886106"/>
                <a:gd name="connsiteX248" fmla="*/ 1667098 w 5885939"/>
                <a:gd name="connsiteY248" fmla="*/ 1242302 h 5886106"/>
                <a:gd name="connsiteX249" fmla="*/ 1672231 w 5885939"/>
                <a:gd name="connsiteY249" fmla="*/ 1281650 h 5886106"/>
                <a:gd name="connsiteX250" fmla="*/ 1692076 w 5885939"/>
                <a:gd name="connsiteY250" fmla="*/ 1323052 h 5886106"/>
                <a:gd name="connsiteX251" fmla="*/ 1738952 w 5885939"/>
                <a:gd name="connsiteY251" fmla="*/ 1326474 h 5886106"/>
                <a:gd name="connsiteX252" fmla="*/ 1792671 w 5885939"/>
                <a:gd name="connsiteY252" fmla="*/ 1337765 h 5886106"/>
                <a:gd name="connsiteX253" fmla="*/ 1836468 w 5885939"/>
                <a:gd name="connsiteY253" fmla="*/ 1366506 h 5886106"/>
                <a:gd name="connsiteX254" fmla="*/ 1892582 w 5885939"/>
                <a:gd name="connsiteY254" fmla="*/ 1375060 h 5886106"/>
                <a:gd name="connsiteX255" fmla="*/ 1926798 w 5885939"/>
                <a:gd name="connsiteY255" fmla="*/ 1336738 h 5886106"/>
                <a:gd name="connsiteX256" fmla="*/ 1923719 w 5885939"/>
                <a:gd name="connsiteY256" fmla="*/ 1304233 h 5886106"/>
                <a:gd name="connsiteX257" fmla="*/ 1894977 w 5885939"/>
                <a:gd name="connsiteY257" fmla="*/ 1294653 h 5886106"/>
                <a:gd name="connsiteX258" fmla="*/ 1882659 w 5885939"/>
                <a:gd name="connsiteY258" fmla="*/ 1297048 h 5886106"/>
                <a:gd name="connsiteX259" fmla="*/ 1873763 w 5885939"/>
                <a:gd name="connsiteY259" fmla="*/ 1299101 h 5886106"/>
                <a:gd name="connsiteX260" fmla="*/ 1873421 w 5885939"/>
                <a:gd name="connsiteY260" fmla="*/ 1299101 h 5886106"/>
                <a:gd name="connsiteX261" fmla="*/ 1852892 w 5885939"/>
                <a:gd name="connsiteY261" fmla="*/ 1295679 h 5886106"/>
                <a:gd name="connsiteX262" fmla="*/ 1846733 w 5885939"/>
                <a:gd name="connsiteY262" fmla="*/ 1294310 h 5886106"/>
                <a:gd name="connsiteX263" fmla="*/ 1846733 w 5885939"/>
                <a:gd name="connsiteY263" fmla="*/ 1290204 h 5886106"/>
                <a:gd name="connsiteX264" fmla="*/ 1869315 w 5885939"/>
                <a:gd name="connsiteY264" fmla="*/ 1289178 h 5886106"/>
                <a:gd name="connsiteX265" fmla="*/ 1923719 w 5885939"/>
                <a:gd name="connsiteY265" fmla="*/ 1290204 h 5886106"/>
                <a:gd name="connsiteX266" fmla="*/ 2035605 w 5885939"/>
                <a:gd name="connsiteY266" fmla="*/ 1242986 h 5886106"/>
                <a:gd name="connsiteX267" fmla="*/ 2069137 w 5885939"/>
                <a:gd name="connsiteY267" fmla="*/ 1223483 h 5886106"/>
                <a:gd name="connsiteX268" fmla="*/ 2061610 w 5885939"/>
                <a:gd name="connsiteY268" fmla="*/ 1233064 h 5886106"/>
                <a:gd name="connsiteX269" fmla="*/ 2059899 w 5885939"/>
                <a:gd name="connsiteY269" fmla="*/ 1235459 h 5886106"/>
                <a:gd name="connsiteX270" fmla="*/ 2052371 w 5885939"/>
                <a:gd name="connsiteY270" fmla="*/ 1251883 h 5886106"/>
                <a:gd name="connsiteX271" fmla="*/ 2061610 w 5885939"/>
                <a:gd name="connsiteY271" fmla="*/ 1275149 h 5886106"/>
                <a:gd name="connsiteX272" fmla="*/ 2093088 w 5885939"/>
                <a:gd name="connsiteY272" fmla="*/ 1275834 h 5886106"/>
                <a:gd name="connsiteX273" fmla="*/ 2161863 w 5885939"/>
                <a:gd name="connsiteY273" fmla="*/ 1234775 h 5886106"/>
                <a:gd name="connsiteX274" fmla="*/ 2183761 w 5885939"/>
                <a:gd name="connsiteY274" fmla="*/ 1218693 h 5886106"/>
                <a:gd name="connsiteX275" fmla="*/ 2259036 w 5885939"/>
                <a:gd name="connsiteY275" fmla="*/ 1172159 h 5886106"/>
                <a:gd name="connsiteX276" fmla="*/ 2264853 w 5885939"/>
                <a:gd name="connsiteY276" fmla="*/ 1167369 h 5886106"/>
                <a:gd name="connsiteX277" fmla="*/ 2387004 w 5885939"/>
                <a:gd name="connsiteY277" fmla="*/ 1111597 h 5886106"/>
                <a:gd name="connsiteX278" fmla="*/ 2443461 w 5885939"/>
                <a:gd name="connsiteY278" fmla="*/ 1118782 h 5886106"/>
                <a:gd name="connsiteX279" fmla="*/ 2465701 w 5885939"/>
                <a:gd name="connsiteY279" fmla="*/ 1121177 h 5886106"/>
                <a:gd name="connsiteX280" fmla="*/ 2493416 w 5885939"/>
                <a:gd name="connsiteY280" fmla="*/ 1098937 h 5886106"/>
                <a:gd name="connsiteX281" fmla="*/ 2480414 w 5885939"/>
                <a:gd name="connsiteY281" fmla="*/ 1067458 h 5886106"/>
                <a:gd name="connsiteX282" fmla="*/ 2460911 w 5885939"/>
                <a:gd name="connsiteY282" fmla="*/ 1054798 h 5886106"/>
                <a:gd name="connsiteX283" fmla="*/ 2457832 w 5885939"/>
                <a:gd name="connsiteY283" fmla="*/ 1053087 h 5886106"/>
                <a:gd name="connsiteX284" fmla="*/ 2481783 w 5885939"/>
                <a:gd name="connsiteY284" fmla="*/ 1012028 h 5886106"/>
                <a:gd name="connsiteX285" fmla="*/ 2481783 w 5885939"/>
                <a:gd name="connsiteY285" fmla="*/ 1010317 h 5886106"/>
                <a:gd name="connsiteX286" fmla="*/ 2487600 w 5885939"/>
                <a:gd name="connsiteY286" fmla="*/ 991498 h 5886106"/>
                <a:gd name="connsiteX287" fmla="*/ 2488968 w 5885939"/>
                <a:gd name="connsiteY287" fmla="*/ 990814 h 5886106"/>
                <a:gd name="connsiteX288" fmla="*/ 2540635 w 5885939"/>
                <a:gd name="connsiteY288" fmla="*/ 969258 h 5886106"/>
                <a:gd name="connsiteX289" fmla="*/ 2592301 w 5885939"/>
                <a:gd name="connsiteY289" fmla="*/ 953176 h 5886106"/>
                <a:gd name="connsiteX290" fmla="*/ 2612146 w 5885939"/>
                <a:gd name="connsiteY290" fmla="*/ 952492 h 5886106"/>
                <a:gd name="connsiteX291" fmla="*/ 2659364 w 5885939"/>
                <a:gd name="connsiteY291" fmla="*/ 955913 h 5886106"/>
                <a:gd name="connsiteX292" fmla="*/ 2662102 w 5885939"/>
                <a:gd name="connsiteY292" fmla="*/ 955913 h 5886106"/>
                <a:gd name="connsiteX293" fmla="*/ 2728481 w 5885939"/>
                <a:gd name="connsiteY293" fmla="*/ 955913 h 5886106"/>
                <a:gd name="connsiteX294" fmla="*/ 2776725 w 5885939"/>
                <a:gd name="connsiteY294" fmla="*/ 979523 h 5886106"/>
                <a:gd name="connsiteX295" fmla="*/ 2799650 w 5885939"/>
                <a:gd name="connsiteY295" fmla="*/ 992525 h 5886106"/>
                <a:gd name="connsiteX296" fmla="*/ 2809573 w 5885939"/>
                <a:gd name="connsiteY296" fmla="*/ 996631 h 5886106"/>
                <a:gd name="connsiteX297" fmla="*/ 2819838 w 5885939"/>
                <a:gd name="connsiteY297" fmla="*/ 1000737 h 5886106"/>
                <a:gd name="connsiteX298" fmla="*/ 2936514 w 5885939"/>
                <a:gd name="connsiteY298" fmla="*/ 1070537 h 5886106"/>
                <a:gd name="connsiteX299" fmla="*/ 2938567 w 5885939"/>
                <a:gd name="connsiteY299" fmla="*/ 1072932 h 5886106"/>
                <a:gd name="connsiteX300" fmla="*/ 2941647 w 5885939"/>
                <a:gd name="connsiteY300" fmla="*/ 1076354 h 5886106"/>
                <a:gd name="connsiteX301" fmla="*/ 2962176 w 5885939"/>
                <a:gd name="connsiteY301" fmla="*/ 1093120 h 5886106"/>
                <a:gd name="connsiteX302" fmla="*/ 3012474 w 5885939"/>
                <a:gd name="connsiteY302" fmla="*/ 1130758 h 5886106"/>
                <a:gd name="connsiteX303" fmla="*/ 3050796 w 5885939"/>
                <a:gd name="connsiteY303" fmla="*/ 1183793 h 5886106"/>
                <a:gd name="connsiteX304" fmla="*/ 3129151 w 5885939"/>
                <a:gd name="connsiteY304" fmla="*/ 1294310 h 5886106"/>
                <a:gd name="connsiteX305" fmla="*/ 3138047 w 5885939"/>
                <a:gd name="connsiteY305" fmla="*/ 1303207 h 5886106"/>
                <a:gd name="connsiteX306" fmla="*/ 3150365 w 5885939"/>
                <a:gd name="connsiteY306" fmla="*/ 1309023 h 5886106"/>
                <a:gd name="connsiteX307" fmla="*/ 3194846 w 5885939"/>
                <a:gd name="connsiteY307" fmla="*/ 1370270 h 5886106"/>
                <a:gd name="connsiteX308" fmla="*/ 3205111 w 5885939"/>
                <a:gd name="connsiteY308" fmla="*/ 1409619 h 5886106"/>
                <a:gd name="connsiteX309" fmla="*/ 3216744 w 5885939"/>
                <a:gd name="connsiteY309" fmla="*/ 1439387 h 5886106"/>
                <a:gd name="connsiteX310" fmla="*/ 3271490 w 5885939"/>
                <a:gd name="connsiteY310" fmla="*/ 1522189 h 5886106"/>
                <a:gd name="connsiteX311" fmla="*/ 3272174 w 5885939"/>
                <a:gd name="connsiteY311" fmla="*/ 1523558 h 5886106"/>
                <a:gd name="connsiteX312" fmla="*/ 3274569 w 5885939"/>
                <a:gd name="connsiteY312" fmla="*/ 1526980 h 5886106"/>
                <a:gd name="connsiteX313" fmla="*/ 3279359 w 5885939"/>
                <a:gd name="connsiteY313" fmla="*/ 1531428 h 5886106"/>
                <a:gd name="connsiteX314" fmla="*/ 3309127 w 5885939"/>
                <a:gd name="connsiteY314" fmla="*/ 1558458 h 5886106"/>
                <a:gd name="connsiteX315" fmla="*/ 3321103 w 5885939"/>
                <a:gd name="connsiteY315" fmla="*/ 1568039 h 5886106"/>
                <a:gd name="connsiteX316" fmla="*/ 3340264 w 5885939"/>
                <a:gd name="connsiteY316" fmla="*/ 1584463 h 5886106"/>
                <a:gd name="connsiteX317" fmla="*/ 3371743 w 5885939"/>
                <a:gd name="connsiteY317" fmla="*/ 1626891 h 5886106"/>
                <a:gd name="connsiteX318" fmla="*/ 3372427 w 5885939"/>
                <a:gd name="connsiteY318" fmla="*/ 1627917 h 5886106"/>
                <a:gd name="connsiteX319" fmla="*/ 3381666 w 5885939"/>
                <a:gd name="connsiteY319" fmla="*/ 1648789 h 5886106"/>
                <a:gd name="connsiteX320" fmla="*/ 3418619 w 5885939"/>
                <a:gd name="connsiteY320" fmla="*/ 1705930 h 5886106"/>
                <a:gd name="connsiteX321" fmla="*/ 3453519 w 5885939"/>
                <a:gd name="connsiteY321" fmla="*/ 1746989 h 5886106"/>
                <a:gd name="connsiteX322" fmla="*/ 3483287 w 5885939"/>
                <a:gd name="connsiteY322" fmla="*/ 1792839 h 5886106"/>
                <a:gd name="connsiteX323" fmla="*/ 3542481 w 5885939"/>
                <a:gd name="connsiteY323" fmla="*/ 1801393 h 5886106"/>
                <a:gd name="connsiteX324" fmla="*/ 3647182 w 5885939"/>
                <a:gd name="connsiteY324" fmla="*/ 1810289 h 5886106"/>
                <a:gd name="connsiteX325" fmla="*/ 3654368 w 5885939"/>
                <a:gd name="connsiteY325" fmla="*/ 1812000 h 5886106"/>
                <a:gd name="connsiteX326" fmla="*/ 3666685 w 5885939"/>
                <a:gd name="connsiteY326" fmla="*/ 1827055 h 5886106"/>
                <a:gd name="connsiteX327" fmla="*/ 3690294 w 5885939"/>
                <a:gd name="connsiteY327" fmla="*/ 1882827 h 5886106"/>
                <a:gd name="connsiteX328" fmla="*/ 3696453 w 5885939"/>
                <a:gd name="connsiteY328" fmla="*/ 1897198 h 5886106"/>
                <a:gd name="connsiteX329" fmla="*/ 3710140 w 5885939"/>
                <a:gd name="connsiteY329" fmla="*/ 1932782 h 5886106"/>
                <a:gd name="connsiteX330" fmla="*/ 3719720 w 5885939"/>
                <a:gd name="connsiteY330" fmla="*/ 1953654 h 5886106"/>
                <a:gd name="connsiteX331" fmla="*/ 3771387 w 5885939"/>
                <a:gd name="connsiteY331" fmla="*/ 2056302 h 5886106"/>
                <a:gd name="connsiteX332" fmla="*/ 3769334 w 5885939"/>
                <a:gd name="connsiteY332" fmla="*/ 2070673 h 5886106"/>
                <a:gd name="connsiteX333" fmla="*/ 3753252 w 5885939"/>
                <a:gd name="connsiteY333" fmla="*/ 2151081 h 5886106"/>
                <a:gd name="connsiteX334" fmla="*/ 3749488 w 5885939"/>
                <a:gd name="connsiteY334" fmla="*/ 2177769 h 5886106"/>
                <a:gd name="connsiteX335" fmla="*/ 3744698 w 5885939"/>
                <a:gd name="connsiteY335" fmla="*/ 2213354 h 5886106"/>
                <a:gd name="connsiteX336" fmla="*/ 3765912 w 5885939"/>
                <a:gd name="connsiteY336" fmla="*/ 2227383 h 5886106"/>
                <a:gd name="connsiteX337" fmla="*/ 3773439 w 5885939"/>
                <a:gd name="connsiteY337" fmla="*/ 2230462 h 5886106"/>
                <a:gd name="connsiteX338" fmla="*/ 3785757 w 5885939"/>
                <a:gd name="connsiteY338" fmla="*/ 2234226 h 5886106"/>
                <a:gd name="connsiteX339" fmla="*/ 3782336 w 5885939"/>
                <a:gd name="connsiteY339" fmla="*/ 2245517 h 5886106"/>
                <a:gd name="connsiteX340" fmla="*/ 3774466 w 5885939"/>
                <a:gd name="connsiteY340" fmla="*/ 2274601 h 5886106"/>
                <a:gd name="connsiteX341" fmla="*/ 3771387 w 5885939"/>
                <a:gd name="connsiteY341" fmla="*/ 2301974 h 5886106"/>
                <a:gd name="connsiteX342" fmla="*/ 3770018 w 5885939"/>
                <a:gd name="connsiteY342" fmla="*/ 2319082 h 5886106"/>
                <a:gd name="connsiteX343" fmla="*/ 3767965 w 5885939"/>
                <a:gd name="connsiteY343" fmla="*/ 2326951 h 5886106"/>
                <a:gd name="connsiteX344" fmla="*/ 3766596 w 5885939"/>
                <a:gd name="connsiteY344" fmla="*/ 2342007 h 5886106"/>
                <a:gd name="connsiteX345" fmla="*/ 3759069 w 5885939"/>
                <a:gd name="connsiteY345" fmla="*/ 2410439 h 5886106"/>
                <a:gd name="connsiteX346" fmla="*/ 3755305 w 5885939"/>
                <a:gd name="connsiteY346" fmla="*/ 2429942 h 5886106"/>
                <a:gd name="connsiteX347" fmla="*/ 3754279 w 5885939"/>
                <a:gd name="connsiteY347" fmla="*/ 2438838 h 5886106"/>
                <a:gd name="connsiteX348" fmla="*/ 3694743 w 5885939"/>
                <a:gd name="connsiteY348" fmla="*/ 2608208 h 5886106"/>
                <a:gd name="connsiteX349" fmla="*/ 3668054 w 5885939"/>
                <a:gd name="connsiteY349" fmla="*/ 2689984 h 5886106"/>
                <a:gd name="connsiteX350" fmla="*/ 3656078 w 5885939"/>
                <a:gd name="connsiteY350" fmla="*/ 2807003 h 5886106"/>
                <a:gd name="connsiteX351" fmla="*/ 3641023 w 5885939"/>
                <a:gd name="connsiteY351" fmla="*/ 2872356 h 5886106"/>
                <a:gd name="connsiteX352" fmla="*/ 3631443 w 5885939"/>
                <a:gd name="connsiteY352" fmla="*/ 2902808 h 5886106"/>
                <a:gd name="connsiteX353" fmla="*/ 3617414 w 5885939"/>
                <a:gd name="connsiteY353" fmla="*/ 2950710 h 5886106"/>
                <a:gd name="connsiteX354" fmla="*/ 3624600 w 5885939"/>
                <a:gd name="connsiteY354" fmla="*/ 2982531 h 5886106"/>
                <a:gd name="connsiteX355" fmla="*/ 3627337 w 5885939"/>
                <a:gd name="connsiteY355" fmla="*/ 2988690 h 5886106"/>
                <a:gd name="connsiteX356" fmla="*/ 3637602 w 5885939"/>
                <a:gd name="connsiteY356" fmla="*/ 3008535 h 5886106"/>
                <a:gd name="connsiteX357" fmla="*/ 3644103 w 5885939"/>
                <a:gd name="connsiteY357" fmla="*/ 3019827 h 5886106"/>
                <a:gd name="connsiteX358" fmla="*/ 3657789 w 5885939"/>
                <a:gd name="connsiteY358" fmla="*/ 3047542 h 5886106"/>
                <a:gd name="connsiteX359" fmla="*/ 3659500 w 5885939"/>
                <a:gd name="connsiteY359" fmla="*/ 3051306 h 5886106"/>
                <a:gd name="connsiteX360" fmla="*/ 3668396 w 5885939"/>
                <a:gd name="connsiteY360" fmla="*/ 3068756 h 5886106"/>
                <a:gd name="connsiteX361" fmla="*/ 3686189 w 5885939"/>
                <a:gd name="connsiteY361" fmla="*/ 3109473 h 5886106"/>
                <a:gd name="connsiteX362" fmla="*/ 3730327 w 5885939"/>
                <a:gd name="connsiteY362" fmla="*/ 3153270 h 5886106"/>
                <a:gd name="connsiteX363" fmla="*/ 3766254 w 5885939"/>
                <a:gd name="connsiteY363" fmla="*/ 3157718 h 5886106"/>
                <a:gd name="connsiteX364" fmla="*/ 3799786 w 5885939"/>
                <a:gd name="connsiteY364" fmla="*/ 3134451 h 5886106"/>
                <a:gd name="connsiteX365" fmla="*/ 3804576 w 5885939"/>
                <a:gd name="connsiteY365" fmla="*/ 3121791 h 5886106"/>
                <a:gd name="connsiteX366" fmla="*/ 3811419 w 5885939"/>
                <a:gd name="connsiteY366" fmla="*/ 3102630 h 5886106"/>
                <a:gd name="connsiteX367" fmla="*/ 3814841 w 5885939"/>
                <a:gd name="connsiteY367" fmla="*/ 3070467 h 5886106"/>
                <a:gd name="connsiteX368" fmla="*/ 3814841 w 5885939"/>
                <a:gd name="connsiteY368" fmla="*/ 3040014 h 5886106"/>
                <a:gd name="connsiteX369" fmla="*/ 3814841 w 5885939"/>
                <a:gd name="connsiteY369" fmla="*/ 3001008 h 5886106"/>
                <a:gd name="connsiteX370" fmla="*/ 3820316 w 5885939"/>
                <a:gd name="connsiteY370" fmla="*/ 2995876 h 5886106"/>
                <a:gd name="connsiteX371" fmla="*/ 3823053 w 5885939"/>
                <a:gd name="connsiteY371" fmla="*/ 2993481 h 5886106"/>
                <a:gd name="connsiteX372" fmla="*/ 3836739 w 5885939"/>
                <a:gd name="connsiteY372" fmla="*/ 2975004 h 5886106"/>
                <a:gd name="connsiteX373" fmla="*/ 3842214 w 5885939"/>
                <a:gd name="connsiteY373" fmla="*/ 2993823 h 5886106"/>
                <a:gd name="connsiteX374" fmla="*/ 3880878 w 5885939"/>
                <a:gd name="connsiteY374" fmla="*/ 3011957 h 5886106"/>
                <a:gd name="connsiteX375" fmla="*/ 3880878 w 5885939"/>
                <a:gd name="connsiteY375" fmla="*/ 3011957 h 5886106"/>
                <a:gd name="connsiteX376" fmla="*/ 3916805 w 5885939"/>
                <a:gd name="connsiteY376" fmla="*/ 2972609 h 5886106"/>
                <a:gd name="connsiteX377" fmla="*/ 3916805 w 5885939"/>
                <a:gd name="connsiteY377" fmla="*/ 2959606 h 5886106"/>
                <a:gd name="connsiteX378" fmla="*/ 3916805 w 5885939"/>
                <a:gd name="connsiteY378" fmla="*/ 2942841 h 5886106"/>
                <a:gd name="connsiteX379" fmla="*/ 3920569 w 5885939"/>
                <a:gd name="connsiteY379" fmla="*/ 2933260 h 5886106"/>
                <a:gd name="connsiteX380" fmla="*/ 3929807 w 5885939"/>
                <a:gd name="connsiteY380" fmla="*/ 2935998 h 5886106"/>
                <a:gd name="connsiteX381" fmla="*/ 3943836 w 5885939"/>
                <a:gd name="connsiteY381" fmla="*/ 2950368 h 5886106"/>
                <a:gd name="connsiteX382" fmla="*/ 3946231 w 5885939"/>
                <a:gd name="connsiteY382" fmla="*/ 2970556 h 5886106"/>
                <a:gd name="connsiteX383" fmla="*/ 3943836 w 5885939"/>
                <a:gd name="connsiteY383" fmla="*/ 3025986 h 5886106"/>
                <a:gd name="connsiteX384" fmla="*/ 3936308 w 5885939"/>
                <a:gd name="connsiteY384" fmla="*/ 3039330 h 5886106"/>
                <a:gd name="connsiteX385" fmla="*/ 3884642 w 5885939"/>
                <a:gd name="connsiteY385" fmla="*/ 3101945 h 5886106"/>
                <a:gd name="connsiteX386" fmla="*/ 3856927 w 5885939"/>
                <a:gd name="connsiteY386" fmla="*/ 3135135 h 5886106"/>
                <a:gd name="connsiteX387" fmla="*/ 3822368 w 5885939"/>
                <a:gd name="connsiteY387" fmla="*/ 3218280 h 5886106"/>
                <a:gd name="connsiteX388" fmla="*/ 3803892 w 5885939"/>
                <a:gd name="connsiteY388" fmla="*/ 3253865 h 5886106"/>
                <a:gd name="connsiteX389" fmla="*/ 3786099 w 5885939"/>
                <a:gd name="connsiteY389" fmla="*/ 3268920 h 5886106"/>
                <a:gd name="connsiteX390" fmla="*/ 3738197 w 5885939"/>
                <a:gd name="connsiteY390" fmla="*/ 3316480 h 5886106"/>
                <a:gd name="connsiteX391" fmla="*/ 3737171 w 5885939"/>
                <a:gd name="connsiteY391" fmla="*/ 3314769 h 5886106"/>
                <a:gd name="connsiteX392" fmla="*/ 3724853 w 5885939"/>
                <a:gd name="connsiteY392" fmla="*/ 3297661 h 5886106"/>
                <a:gd name="connsiteX393" fmla="*/ 3714588 w 5885939"/>
                <a:gd name="connsiteY393" fmla="*/ 3290818 h 5886106"/>
                <a:gd name="connsiteX394" fmla="*/ 3710140 w 5885939"/>
                <a:gd name="connsiteY394" fmla="*/ 3288423 h 5886106"/>
                <a:gd name="connsiteX395" fmla="*/ 3706034 w 5885939"/>
                <a:gd name="connsiteY395" fmla="*/ 3286028 h 5886106"/>
                <a:gd name="connsiteX396" fmla="*/ 3705007 w 5885939"/>
                <a:gd name="connsiteY396" fmla="*/ 3290818 h 5886106"/>
                <a:gd name="connsiteX397" fmla="*/ 3703639 w 5885939"/>
                <a:gd name="connsiteY397" fmla="*/ 3295950 h 5886106"/>
                <a:gd name="connsiteX398" fmla="*/ 3702612 w 5885939"/>
                <a:gd name="connsiteY398" fmla="*/ 3309295 h 5886106"/>
                <a:gd name="connsiteX399" fmla="*/ 3722115 w 5885939"/>
                <a:gd name="connsiteY399" fmla="*/ 3338036 h 5886106"/>
                <a:gd name="connsiteX400" fmla="*/ 3726221 w 5885939"/>
                <a:gd name="connsiteY400" fmla="*/ 3343853 h 5886106"/>
                <a:gd name="connsiteX401" fmla="*/ 3735802 w 5885939"/>
                <a:gd name="connsiteY401" fmla="*/ 3355829 h 5886106"/>
                <a:gd name="connsiteX402" fmla="*/ 3751883 w 5885939"/>
                <a:gd name="connsiteY402" fmla="*/ 3378069 h 5886106"/>
                <a:gd name="connsiteX403" fmla="*/ 3760780 w 5885939"/>
                <a:gd name="connsiteY403" fmla="*/ 3408864 h 5886106"/>
                <a:gd name="connsiteX404" fmla="*/ 3807998 w 5885939"/>
                <a:gd name="connsiteY404" fmla="*/ 3472847 h 5886106"/>
                <a:gd name="connsiteX405" fmla="*/ 3840503 w 5885939"/>
                <a:gd name="connsiteY405" fmla="*/ 3501247 h 5886106"/>
                <a:gd name="connsiteX406" fmla="*/ 3850426 w 5885939"/>
                <a:gd name="connsiteY406" fmla="*/ 3510143 h 5886106"/>
                <a:gd name="connsiteX407" fmla="*/ 3859664 w 5885939"/>
                <a:gd name="connsiteY407" fmla="*/ 3519039 h 5886106"/>
                <a:gd name="connsiteX408" fmla="*/ 3886010 w 5885939"/>
                <a:gd name="connsiteY408" fmla="*/ 3586103 h 5886106"/>
                <a:gd name="connsiteX409" fmla="*/ 3899697 w 5885939"/>
                <a:gd name="connsiteY409" fmla="*/ 3622030 h 5886106"/>
                <a:gd name="connsiteX410" fmla="*/ 3905171 w 5885939"/>
                <a:gd name="connsiteY410" fmla="*/ 3631952 h 5886106"/>
                <a:gd name="connsiteX411" fmla="*/ 3908935 w 5885939"/>
                <a:gd name="connsiteY411" fmla="*/ 3637769 h 5886106"/>
                <a:gd name="connsiteX412" fmla="*/ 3927754 w 5885939"/>
                <a:gd name="connsiteY412" fmla="*/ 3673696 h 5886106"/>
                <a:gd name="connsiteX413" fmla="*/ 3973603 w 5885939"/>
                <a:gd name="connsiteY413" fmla="*/ 3763342 h 5886106"/>
                <a:gd name="connsiteX414" fmla="*/ 4046484 w 5885939"/>
                <a:gd name="connsiteY414" fmla="*/ 3877966 h 5886106"/>
                <a:gd name="connsiteX415" fmla="*/ 4080358 w 5885939"/>
                <a:gd name="connsiteY415" fmla="*/ 3949820 h 5886106"/>
                <a:gd name="connsiteX416" fmla="*/ 4083779 w 5885939"/>
                <a:gd name="connsiteY416" fmla="*/ 3972060 h 5886106"/>
                <a:gd name="connsiteX417" fmla="*/ 4113205 w 5885939"/>
                <a:gd name="connsiteY417" fmla="*/ 3994985 h 5886106"/>
                <a:gd name="connsiteX418" fmla="*/ 4142973 w 5885939"/>
                <a:gd name="connsiteY418" fmla="*/ 3974455 h 5886106"/>
                <a:gd name="connsiteX419" fmla="*/ 4167266 w 5885939"/>
                <a:gd name="connsiteY419" fmla="*/ 3951530 h 5886106"/>
                <a:gd name="connsiteX420" fmla="*/ 4190533 w 5885939"/>
                <a:gd name="connsiteY420" fmla="*/ 3935791 h 5886106"/>
                <a:gd name="connsiteX421" fmla="*/ 4188823 w 5885939"/>
                <a:gd name="connsiteY421" fmla="*/ 3906023 h 5886106"/>
                <a:gd name="connsiteX422" fmla="*/ 4186770 w 5885939"/>
                <a:gd name="connsiteY422" fmla="*/ 3901233 h 5886106"/>
                <a:gd name="connsiteX423" fmla="*/ 4183348 w 5885939"/>
                <a:gd name="connsiteY423" fmla="*/ 3887546 h 5886106"/>
                <a:gd name="connsiteX424" fmla="*/ 4174794 w 5885939"/>
                <a:gd name="connsiteY424" fmla="*/ 3831774 h 5886106"/>
                <a:gd name="connsiteX425" fmla="*/ 4174452 w 5885939"/>
                <a:gd name="connsiteY425" fmla="*/ 3818772 h 5886106"/>
                <a:gd name="connsiteX426" fmla="*/ 4185059 w 5885939"/>
                <a:gd name="connsiteY426" fmla="*/ 3813298 h 5886106"/>
                <a:gd name="connsiteX427" fmla="*/ 4188138 w 5885939"/>
                <a:gd name="connsiteY427" fmla="*/ 3813298 h 5886106"/>
                <a:gd name="connsiteX428" fmla="*/ 4222354 w 5885939"/>
                <a:gd name="connsiteY428" fmla="*/ 3794821 h 5886106"/>
                <a:gd name="connsiteX429" fmla="*/ 4244253 w 5885939"/>
                <a:gd name="connsiteY429" fmla="*/ 3786951 h 5886106"/>
                <a:gd name="connsiteX430" fmla="*/ 4241515 w 5885939"/>
                <a:gd name="connsiteY430" fmla="*/ 3789004 h 5886106"/>
                <a:gd name="connsiteX431" fmla="*/ 4227145 w 5885939"/>
                <a:gd name="connsiteY431" fmla="*/ 3799611 h 5886106"/>
                <a:gd name="connsiteX432" fmla="*/ 4213800 w 5885939"/>
                <a:gd name="connsiteY432" fmla="*/ 3864622 h 5886106"/>
                <a:gd name="connsiteX433" fmla="*/ 4220644 w 5885939"/>
                <a:gd name="connsiteY433" fmla="*/ 3922789 h 5886106"/>
                <a:gd name="connsiteX434" fmla="*/ 4219959 w 5885939"/>
                <a:gd name="connsiteY434" fmla="*/ 3926210 h 5886106"/>
                <a:gd name="connsiteX435" fmla="*/ 4216880 w 5885939"/>
                <a:gd name="connsiteY435" fmla="*/ 3942292 h 5886106"/>
                <a:gd name="connsiteX436" fmla="*/ 4225776 w 5885939"/>
                <a:gd name="connsiteY436" fmla="*/ 4059995 h 5886106"/>
                <a:gd name="connsiteX437" fmla="*/ 4220986 w 5885939"/>
                <a:gd name="connsiteY437" fmla="*/ 4054179 h 5886106"/>
                <a:gd name="connsiteX438" fmla="*/ 4213116 w 5885939"/>
                <a:gd name="connsiteY438" fmla="*/ 4045282 h 5886106"/>
                <a:gd name="connsiteX439" fmla="*/ 4171714 w 5885939"/>
                <a:gd name="connsiteY439" fmla="*/ 4015514 h 5886106"/>
                <a:gd name="connsiteX440" fmla="*/ 4154264 w 5885939"/>
                <a:gd name="connsiteY440" fmla="*/ 4018252 h 5886106"/>
                <a:gd name="connsiteX441" fmla="*/ 4141947 w 5885939"/>
                <a:gd name="connsiteY441" fmla="*/ 4029201 h 5886106"/>
                <a:gd name="connsiteX442" fmla="*/ 4141947 w 5885939"/>
                <a:gd name="connsiteY442" fmla="*/ 4030227 h 5886106"/>
                <a:gd name="connsiteX443" fmla="*/ 4144684 w 5885939"/>
                <a:gd name="connsiteY443" fmla="*/ 4096949 h 5886106"/>
                <a:gd name="connsiteX444" fmla="*/ 4174110 w 5885939"/>
                <a:gd name="connsiteY444" fmla="*/ 4178725 h 5886106"/>
                <a:gd name="connsiteX445" fmla="*/ 4189849 w 5885939"/>
                <a:gd name="connsiteY445" fmla="*/ 4208151 h 5886106"/>
                <a:gd name="connsiteX446" fmla="*/ 4214143 w 5885939"/>
                <a:gd name="connsiteY446" fmla="*/ 4216021 h 5886106"/>
                <a:gd name="connsiteX447" fmla="*/ 4228171 w 5885939"/>
                <a:gd name="connsiteY447" fmla="*/ 4193780 h 5886106"/>
                <a:gd name="connsiteX448" fmla="*/ 4232619 w 5885939"/>
                <a:gd name="connsiteY448" fmla="*/ 4181120 h 5886106"/>
                <a:gd name="connsiteX449" fmla="*/ 4241173 w 5885939"/>
                <a:gd name="connsiteY449" fmla="*/ 4180094 h 5886106"/>
                <a:gd name="connsiteX450" fmla="*/ 4318159 w 5885939"/>
                <a:gd name="connsiteY450" fmla="*/ 4145193 h 5886106"/>
                <a:gd name="connsiteX451" fmla="*/ 4341426 w 5885939"/>
                <a:gd name="connsiteY451" fmla="*/ 4125348 h 5886106"/>
                <a:gd name="connsiteX452" fmla="*/ 4349980 w 5885939"/>
                <a:gd name="connsiteY452" fmla="*/ 4118505 h 5886106"/>
                <a:gd name="connsiteX453" fmla="*/ 4352033 w 5885939"/>
                <a:gd name="connsiteY453" fmla="*/ 4120216 h 5886106"/>
                <a:gd name="connsiteX454" fmla="*/ 4351349 w 5885939"/>
                <a:gd name="connsiteY454" fmla="*/ 4123295 h 5886106"/>
                <a:gd name="connsiteX455" fmla="*/ 4348954 w 5885939"/>
                <a:gd name="connsiteY455" fmla="*/ 4130480 h 5886106"/>
                <a:gd name="connsiteX456" fmla="*/ 4345190 w 5885939"/>
                <a:gd name="connsiteY456" fmla="*/ 4133902 h 5886106"/>
                <a:gd name="connsiteX457" fmla="*/ 4298314 w 5885939"/>
                <a:gd name="connsiteY457" fmla="*/ 4173593 h 5886106"/>
                <a:gd name="connsiteX458" fmla="*/ 4291129 w 5885939"/>
                <a:gd name="connsiteY458" fmla="*/ 4178041 h 5886106"/>
                <a:gd name="connsiteX459" fmla="*/ 4272994 w 5885939"/>
                <a:gd name="connsiteY459" fmla="*/ 4204730 h 5886106"/>
                <a:gd name="connsiteX460" fmla="*/ 4300367 w 5885939"/>
                <a:gd name="connsiteY460" fmla="*/ 4228681 h 5886106"/>
                <a:gd name="connsiteX461" fmla="*/ 4304815 w 5885939"/>
                <a:gd name="connsiteY461" fmla="*/ 4230049 h 5886106"/>
                <a:gd name="connsiteX462" fmla="*/ 4320554 w 5885939"/>
                <a:gd name="connsiteY462" fmla="*/ 4239630 h 5886106"/>
                <a:gd name="connsiteX463" fmla="*/ 4325003 w 5885939"/>
                <a:gd name="connsiteY463" fmla="*/ 4243051 h 5886106"/>
                <a:gd name="connsiteX464" fmla="*/ 4336294 w 5885939"/>
                <a:gd name="connsiteY464" fmla="*/ 4251948 h 5886106"/>
                <a:gd name="connsiteX465" fmla="*/ 4360245 w 5885939"/>
                <a:gd name="connsiteY465" fmla="*/ 4268371 h 5886106"/>
                <a:gd name="connsiteX466" fmla="*/ 4383512 w 5885939"/>
                <a:gd name="connsiteY466" fmla="*/ 4303272 h 5886106"/>
                <a:gd name="connsiteX467" fmla="*/ 4390355 w 5885939"/>
                <a:gd name="connsiteY467" fmla="*/ 4350832 h 5886106"/>
                <a:gd name="connsiteX468" fmla="*/ 4410201 w 5885939"/>
                <a:gd name="connsiteY468" fmla="*/ 4423028 h 5886106"/>
                <a:gd name="connsiteX469" fmla="*/ 4416360 w 5885939"/>
                <a:gd name="connsiteY469" fmla="*/ 4444242 h 5886106"/>
                <a:gd name="connsiteX470" fmla="*/ 4420123 w 5885939"/>
                <a:gd name="connsiteY470" fmla="*/ 4455533 h 5886106"/>
                <a:gd name="connsiteX471" fmla="*/ 4423887 w 5885939"/>
                <a:gd name="connsiteY471" fmla="*/ 4466825 h 5886106"/>
                <a:gd name="connsiteX472" fmla="*/ 4431414 w 5885939"/>
                <a:gd name="connsiteY472" fmla="*/ 4496935 h 5886106"/>
                <a:gd name="connsiteX473" fmla="*/ 4440311 w 5885939"/>
                <a:gd name="connsiteY473" fmla="*/ 4535257 h 5886106"/>
                <a:gd name="connsiteX474" fmla="*/ 4459130 w 5885939"/>
                <a:gd name="connsiteY474" fmla="*/ 4614638 h 5886106"/>
                <a:gd name="connsiteX475" fmla="*/ 4462209 w 5885939"/>
                <a:gd name="connsiteY475" fmla="*/ 4621481 h 5886106"/>
                <a:gd name="connsiteX476" fmla="*/ 4464604 w 5885939"/>
                <a:gd name="connsiteY476" fmla="*/ 4625587 h 5886106"/>
                <a:gd name="connsiteX477" fmla="*/ 4468026 w 5885939"/>
                <a:gd name="connsiteY477" fmla="*/ 4634825 h 5886106"/>
                <a:gd name="connsiteX478" fmla="*/ 4475553 w 5885939"/>
                <a:gd name="connsiteY478" fmla="*/ 4660487 h 5886106"/>
                <a:gd name="connsiteX479" fmla="*/ 4499847 w 5885939"/>
                <a:gd name="connsiteY479" fmla="*/ 4700178 h 5886106"/>
                <a:gd name="connsiteX480" fmla="*/ 4519350 w 5885939"/>
                <a:gd name="connsiteY480" fmla="*/ 4725840 h 5886106"/>
                <a:gd name="connsiteX481" fmla="*/ 4566568 w 5885939"/>
                <a:gd name="connsiteY481" fmla="*/ 4749449 h 5886106"/>
                <a:gd name="connsiteX482" fmla="*/ 4623709 w 5885939"/>
                <a:gd name="connsiteY482" fmla="*/ 4747054 h 5886106"/>
                <a:gd name="connsiteX483" fmla="*/ 4639106 w 5885939"/>
                <a:gd name="connsiteY483" fmla="*/ 4747396 h 5886106"/>
                <a:gd name="connsiteX484" fmla="*/ 4645265 w 5885939"/>
                <a:gd name="connsiteY484" fmla="*/ 4752187 h 5886106"/>
                <a:gd name="connsiteX485" fmla="*/ 4649371 w 5885939"/>
                <a:gd name="connsiteY485" fmla="*/ 4756292 h 5886106"/>
                <a:gd name="connsiteX486" fmla="*/ 4668532 w 5885939"/>
                <a:gd name="connsiteY486" fmla="*/ 4772374 h 5886106"/>
                <a:gd name="connsiteX487" fmla="*/ 4716092 w 5885939"/>
                <a:gd name="connsiteY487" fmla="*/ 4811722 h 5886106"/>
                <a:gd name="connsiteX488" fmla="*/ 4739359 w 5885939"/>
                <a:gd name="connsiteY488" fmla="*/ 4821645 h 5886106"/>
                <a:gd name="connsiteX489" fmla="*/ 4793763 w 5885939"/>
                <a:gd name="connsiteY489" fmla="*/ 4865784 h 5886106"/>
                <a:gd name="connsiteX490" fmla="*/ 4809845 w 5885939"/>
                <a:gd name="connsiteY490" fmla="*/ 4889393 h 5886106"/>
                <a:gd name="connsiteX491" fmla="*/ 4863906 w 5885939"/>
                <a:gd name="connsiteY491" fmla="*/ 4972196 h 5886106"/>
                <a:gd name="connsiteX492" fmla="*/ 4886488 w 5885939"/>
                <a:gd name="connsiteY492" fmla="*/ 5032074 h 5886106"/>
                <a:gd name="connsiteX493" fmla="*/ 4912493 w 5885939"/>
                <a:gd name="connsiteY493" fmla="*/ 5081687 h 5886106"/>
                <a:gd name="connsiteX494" fmla="*/ 4930969 w 5885939"/>
                <a:gd name="connsiteY494" fmla="*/ 5105296 h 5886106"/>
                <a:gd name="connsiteX495" fmla="*/ 4987426 w 5885939"/>
                <a:gd name="connsiteY495" fmla="*/ 5176124 h 5886106"/>
                <a:gd name="connsiteX496" fmla="*/ 5002823 w 5885939"/>
                <a:gd name="connsiteY496" fmla="*/ 5188784 h 5886106"/>
                <a:gd name="connsiteX497" fmla="*/ 5077414 w 5885939"/>
                <a:gd name="connsiteY497" fmla="*/ 5221973 h 5886106"/>
                <a:gd name="connsiteX498" fmla="*/ 5079125 w 5885939"/>
                <a:gd name="connsiteY498" fmla="*/ 5221973 h 5886106"/>
                <a:gd name="connsiteX499" fmla="*/ 5098286 w 5885939"/>
                <a:gd name="connsiteY499" fmla="*/ 5227105 h 5886106"/>
                <a:gd name="connsiteX500" fmla="*/ 5147215 w 5885939"/>
                <a:gd name="connsiteY500" fmla="*/ 5271586 h 5886106"/>
                <a:gd name="connsiteX501" fmla="*/ 5148583 w 5885939"/>
                <a:gd name="connsiteY501" fmla="*/ 5282193 h 5886106"/>
                <a:gd name="connsiteX502" fmla="*/ 5148583 w 5885939"/>
                <a:gd name="connsiteY502" fmla="*/ 5286983 h 5886106"/>
                <a:gd name="connsiteX503" fmla="*/ 5146873 w 5885939"/>
                <a:gd name="connsiteY503" fmla="*/ 5286983 h 5886106"/>
                <a:gd name="connsiteX504" fmla="*/ 5135581 w 5885939"/>
                <a:gd name="connsiteY504" fmla="*/ 5286983 h 5886106"/>
                <a:gd name="connsiteX505" fmla="*/ 5106840 w 5885939"/>
                <a:gd name="connsiteY505" fmla="*/ 5282536 h 5886106"/>
                <a:gd name="connsiteX506" fmla="*/ 5102050 w 5885939"/>
                <a:gd name="connsiteY506" fmla="*/ 5281509 h 5886106"/>
                <a:gd name="connsiteX507" fmla="*/ 5086652 w 5885939"/>
                <a:gd name="connsiteY507" fmla="*/ 5276377 h 5886106"/>
                <a:gd name="connsiteX508" fmla="*/ 5036012 w 5885939"/>
                <a:gd name="connsiteY508" fmla="*/ 5230869 h 5886106"/>
                <a:gd name="connsiteX509" fmla="*/ 5007613 w 5885939"/>
                <a:gd name="connsiteY509" fmla="*/ 5204865 h 5886106"/>
                <a:gd name="connsiteX510" fmla="*/ 4982635 w 5885939"/>
                <a:gd name="connsiteY510" fmla="*/ 5194943 h 5886106"/>
                <a:gd name="connsiteX511" fmla="*/ 4959369 w 5885939"/>
                <a:gd name="connsiteY511" fmla="*/ 5208629 h 5886106"/>
                <a:gd name="connsiteX512" fmla="*/ 4953209 w 5885939"/>
                <a:gd name="connsiteY512" fmla="*/ 5256874 h 5886106"/>
                <a:gd name="connsiteX513" fmla="*/ 4954920 w 5885939"/>
                <a:gd name="connsiteY513" fmla="*/ 5283220 h 5886106"/>
                <a:gd name="connsiteX514" fmla="*/ 4969976 w 5885939"/>
                <a:gd name="connsiteY514" fmla="*/ 5346520 h 5886106"/>
                <a:gd name="connsiteX515" fmla="*/ 5021300 w 5885939"/>
                <a:gd name="connsiteY515" fmla="*/ 5384158 h 5886106"/>
                <a:gd name="connsiteX516" fmla="*/ 5051752 w 5885939"/>
                <a:gd name="connsiteY516" fmla="*/ 5392027 h 5886106"/>
                <a:gd name="connsiteX517" fmla="*/ 5060306 w 5885939"/>
                <a:gd name="connsiteY517" fmla="*/ 5394764 h 5886106"/>
                <a:gd name="connsiteX518" fmla="*/ 5143109 w 5885939"/>
                <a:gd name="connsiteY518" fmla="*/ 5386895 h 5886106"/>
                <a:gd name="connsiteX519" fmla="*/ 5145504 w 5885939"/>
                <a:gd name="connsiteY519" fmla="*/ 5385184 h 5886106"/>
                <a:gd name="connsiteX520" fmla="*/ 5194775 w 5885939"/>
                <a:gd name="connsiteY520" fmla="*/ 5351652 h 5886106"/>
                <a:gd name="connsiteX521" fmla="*/ 5223174 w 5885939"/>
                <a:gd name="connsiteY521" fmla="*/ 5351652 h 5886106"/>
                <a:gd name="connsiteX522" fmla="*/ 5225228 w 5885939"/>
                <a:gd name="connsiteY522" fmla="*/ 5352336 h 5886106"/>
                <a:gd name="connsiteX523" fmla="*/ 5281342 w 5885939"/>
                <a:gd name="connsiteY523" fmla="*/ 5357127 h 5886106"/>
                <a:gd name="connsiteX524" fmla="*/ 5291949 w 5885939"/>
                <a:gd name="connsiteY524" fmla="*/ 5359522 h 5886106"/>
                <a:gd name="connsiteX525" fmla="*/ 5298450 w 5885939"/>
                <a:gd name="connsiteY525" fmla="*/ 5361917 h 5886106"/>
                <a:gd name="connsiteX526" fmla="*/ 5308714 w 5885939"/>
                <a:gd name="connsiteY526" fmla="*/ 5365681 h 5886106"/>
                <a:gd name="connsiteX527" fmla="*/ 5333008 w 5885939"/>
                <a:gd name="connsiteY527" fmla="*/ 5369444 h 5886106"/>
                <a:gd name="connsiteX528" fmla="*/ 5404520 w 5885939"/>
                <a:gd name="connsiteY528" fmla="*/ 5326674 h 5886106"/>
                <a:gd name="connsiteX529" fmla="*/ 5494166 w 5885939"/>
                <a:gd name="connsiteY529" fmla="*/ 5303750 h 5886106"/>
                <a:gd name="connsiteX530" fmla="*/ 5501693 w 5885939"/>
                <a:gd name="connsiteY530" fmla="*/ 5303750 h 5886106"/>
                <a:gd name="connsiteX531" fmla="*/ 5501693 w 5885939"/>
                <a:gd name="connsiteY531" fmla="*/ 5303750 h 5886106"/>
                <a:gd name="connsiteX532" fmla="*/ 5511616 w 5885939"/>
                <a:gd name="connsiteY532" fmla="*/ 5311277 h 5886106"/>
                <a:gd name="connsiteX533" fmla="*/ 5514353 w 5885939"/>
                <a:gd name="connsiteY533" fmla="*/ 5322568 h 5886106"/>
                <a:gd name="connsiteX534" fmla="*/ 5517433 w 5885939"/>
                <a:gd name="connsiteY534" fmla="*/ 5356785 h 5886106"/>
                <a:gd name="connsiteX535" fmla="*/ 5459607 w 5885939"/>
                <a:gd name="connsiteY535" fmla="*/ 5445062 h 5886106"/>
                <a:gd name="connsiteX536" fmla="*/ 5455159 w 5885939"/>
                <a:gd name="connsiteY536" fmla="*/ 5449168 h 5886106"/>
                <a:gd name="connsiteX537" fmla="*/ 5279973 w 5885939"/>
                <a:gd name="connsiteY537" fmla="*/ 5587401 h 5886106"/>
                <a:gd name="connsiteX538" fmla="*/ 5239256 w 5885939"/>
                <a:gd name="connsiteY538" fmla="*/ 5609983 h 5886106"/>
                <a:gd name="connsiteX539" fmla="*/ 5047304 w 5885939"/>
                <a:gd name="connsiteY539" fmla="*/ 5697919 h 5886106"/>
                <a:gd name="connsiteX540" fmla="*/ 5028143 w 5885939"/>
                <a:gd name="connsiteY540" fmla="*/ 5703394 h 5886106"/>
                <a:gd name="connsiteX541" fmla="*/ 4955263 w 5885939"/>
                <a:gd name="connsiteY541" fmla="*/ 5723238 h 5886106"/>
                <a:gd name="connsiteX542" fmla="*/ 4901201 w 5885939"/>
                <a:gd name="connsiteY542" fmla="*/ 5733503 h 5886106"/>
                <a:gd name="connsiteX543" fmla="*/ 4816688 w 5885939"/>
                <a:gd name="connsiteY543" fmla="*/ 5736241 h 5886106"/>
                <a:gd name="connsiteX544" fmla="*/ 4816688 w 5885939"/>
                <a:gd name="connsiteY544" fmla="*/ 5736241 h 5886106"/>
                <a:gd name="connsiteX545" fmla="*/ 4803343 w 5885939"/>
                <a:gd name="connsiteY545" fmla="*/ 5734530 h 5886106"/>
                <a:gd name="connsiteX546" fmla="*/ 4785209 w 5885939"/>
                <a:gd name="connsiteY546" fmla="*/ 5732819 h 5886106"/>
                <a:gd name="connsiteX547" fmla="*/ 4761257 w 5885939"/>
                <a:gd name="connsiteY547" fmla="*/ 5734872 h 5886106"/>
                <a:gd name="connsiteX548" fmla="*/ 4669900 w 5885939"/>
                <a:gd name="connsiteY548" fmla="*/ 5763614 h 5886106"/>
                <a:gd name="connsiteX549" fmla="*/ 4657241 w 5885939"/>
                <a:gd name="connsiteY549" fmla="*/ 5769430 h 5886106"/>
                <a:gd name="connsiteX550" fmla="*/ 4646976 w 5885939"/>
                <a:gd name="connsiteY550" fmla="*/ 5773194 h 5886106"/>
                <a:gd name="connsiteX551" fmla="*/ 4640133 w 5885939"/>
                <a:gd name="connsiteY551" fmla="*/ 5776273 h 5886106"/>
                <a:gd name="connsiteX552" fmla="*/ 4616865 w 5885939"/>
                <a:gd name="connsiteY552" fmla="*/ 5790987 h 5886106"/>
                <a:gd name="connsiteX553" fmla="*/ 4547749 w 5885939"/>
                <a:gd name="connsiteY553" fmla="*/ 5816306 h 5886106"/>
                <a:gd name="connsiteX554" fmla="*/ 4463920 w 5885939"/>
                <a:gd name="connsiteY554" fmla="*/ 5844022 h 5886106"/>
                <a:gd name="connsiteX555" fmla="*/ 4450576 w 5885939"/>
                <a:gd name="connsiteY555" fmla="*/ 5869684 h 5886106"/>
                <a:gd name="connsiteX556" fmla="*/ 4476238 w 5885939"/>
                <a:gd name="connsiteY556" fmla="*/ 5886107 h 5886106"/>
                <a:gd name="connsiteX557" fmla="*/ 4476580 w 5885939"/>
                <a:gd name="connsiteY557" fmla="*/ 5886107 h 5886106"/>
                <a:gd name="connsiteX558" fmla="*/ 4690772 w 5885939"/>
                <a:gd name="connsiteY558" fmla="*/ 5831704 h 5886106"/>
                <a:gd name="connsiteX559" fmla="*/ 4711987 w 5885939"/>
                <a:gd name="connsiteY559" fmla="*/ 5822123 h 5886106"/>
                <a:gd name="connsiteX560" fmla="*/ 4715066 w 5885939"/>
                <a:gd name="connsiteY560" fmla="*/ 5821096 h 5886106"/>
                <a:gd name="connsiteX561" fmla="*/ 4762284 w 5885939"/>
                <a:gd name="connsiteY561" fmla="*/ 5807068 h 5886106"/>
                <a:gd name="connsiteX562" fmla="*/ 4770496 w 5885939"/>
                <a:gd name="connsiteY562" fmla="*/ 5804673 h 5886106"/>
                <a:gd name="connsiteX563" fmla="*/ 4804370 w 5885939"/>
                <a:gd name="connsiteY563" fmla="*/ 5797488 h 5886106"/>
                <a:gd name="connsiteX564" fmla="*/ 4839954 w 5885939"/>
                <a:gd name="connsiteY564" fmla="*/ 5795777 h 5886106"/>
                <a:gd name="connsiteX565" fmla="*/ 4887857 w 5885939"/>
                <a:gd name="connsiteY565" fmla="*/ 5792355 h 5886106"/>
                <a:gd name="connsiteX566" fmla="*/ 4970318 w 5885939"/>
                <a:gd name="connsiteY566" fmla="*/ 5777642 h 5886106"/>
                <a:gd name="connsiteX567" fmla="*/ 5016851 w 5885939"/>
                <a:gd name="connsiteY567" fmla="*/ 5768746 h 5886106"/>
                <a:gd name="connsiteX568" fmla="*/ 5248494 w 5885939"/>
                <a:gd name="connsiteY568" fmla="*/ 5693813 h 5886106"/>
                <a:gd name="connsiteX569" fmla="*/ 5422654 w 5885939"/>
                <a:gd name="connsiteY569" fmla="*/ 5579873 h 5886106"/>
                <a:gd name="connsiteX570" fmla="*/ 5441815 w 5885939"/>
                <a:gd name="connsiteY570" fmla="*/ 5565845 h 5886106"/>
                <a:gd name="connsiteX571" fmla="*/ 5459607 w 5885939"/>
                <a:gd name="connsiteY571" fmla="*/ 5553185 h 5886106"/>
                <a:gd name="connsiteX572" fmla="*/ 5475689 w 5885939"/>
                <a:gd name="connsiteY572" fmla="*/ 5539840 h 5886106"/>
                <a:gd name="connsiteX573" fmla="*/ 5522565 w 5885939"/>
                <a:gd name="connsiteY573" fmla="*/ 5494333 h 5886106"/>
                <a:gd name="connsiteX574" fmla="*/ 5614264 w 5885939"/>
                <a:gd name="connsiteY574" fmla="*/ 5351310 h 5886106"/>
                <a:gd name="connsiteX575" fmla="*/ 5728888 w 5885939"/>
                <a:gd name="connsiteY575" fmla="*/ 5145671 h 5886106"/>
                <a:gd name="connsiteX576" fmla="*/ 5765157 w 5885939"/>
                <a:gd name="connsiteY576" fmla="*/ 5057052 h 5886106"/>
                <a:gd name="connsiteX577" fmla="*/ 5753181 w 5885939"/>
                <a:gd name="connsiteY577" fmla="*/ 5010860 h 5886106"/>
                <a:gd name="connsiteX578" fmla="*/ 5715201 w 5885939"/>
                <a:gd name="connsiteY578" fmla="*/ 5032074 h 5886106"/>
                <a:gd name="connsiteX579" fmla="*/ 5712807 w 5885939"/>
                <a:gd name="connsiteY579" fmla="*/ 5035838 h 5886106"/>
                <a:gd name="connsiteX580" fmla="*/ 5662851 w 5885939"/>
                <a:gd name="connsiteY580" fmla="*/ 5118299 h 5886106"/>
                <a:gd name="connsiteX581" fmla="*/ 5655323 w 5885939"/>
                <a:gd name="connsiteY581" fmla="*/ 5130616 h 5886106"/>
                <a:gd name="connsiteX582" fmla="*/ 5654297 w 5885939"/>
                <a:gd name="connsiteY582" fmla="*/ 5110086 h 5886106"/>
                <a:gd name="connsiteX583" fmla="*/ 5649849 w 5885939"/>
                <a:gd name="connsiteY583" fmla="*/ 5021125 h 5886106"/>
                <a:gd name="connsiteX584" fmla="*/ 5654297 w 5885939"/>
                <a:gd name="connsiteY584" fmla="*/ 5005043 h 5886106"/>
                <a:gd name="connsiteX585" fmla="*/ 5657034 w 5885939"/>
                <a:gd name="connsiteY585" fmla="*/ 4998200 h 5886106"/>
                <a:gd name="connsiteX586" fmla="*/ 5663535 w 5885939"/>
                <a:gd name="connsiteY586" fmla="*/ 4980750 h 5886106"/>
                <a:gd name="connsiteX587" fmla="*/ 5674827 w 5885939"/>
                <a:gd name="connsiteY587" fmla="*/ 4949613 h 5886106"/>
                <a:gd name="connsiteX588" fmla="*/ 5742574 w 5885939"/>
                <a:gd name="connsiteY588" fmla="*/ 4847307 h 5886106"/>
                <a:gd name="connsiteX589" fmla="*/ 5802111 w 5885939"/>
                <a:gd name="connsiteY589" fmla="*/ 4754240 h 5886106"/>
                <a:gd name="connsiteX590" fmla="*/ 5823666 w 5885939"/>
                <a:gd name="connsiteY590" fmla="*/ 4540389 h 5886106"/>
                <a:gd name="connsiteX591" fmla="*/ 5844538 w 5885939"/>
                <a:gd name="connsiteY591" fmla="*/ 4416527 h 5886106"/>
                <a:gd name="connsiteX592" fmla="*/ 5872938 w 5885939"/>
                <a:gd name="connsiteY592" fmla="*/ 4231076 h 5886106"/>
                <a:gd name="connsiteX593" fmla="*/ 5883887 w 5885939"/>
                <a:gd name="connsiteY593" fmla="*/ 3997722 h 5886106"/>
                <a:gd name="connsiteX594" fmla="*/ 5885940 w 5885939"/>
                <a:gd name="connsiteY594" fmla="*/ 3908076 h 5886106"/>
                <a:gd name="connsiteX595" fmla="*/ 5878754 w 5885939"/>
                <a:gd name="connsiteY595" fmla="*/ 3883440 h 58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</a:cxnLst>
              <a:rect l="l" t="t" r="r" b="b"/>
              <a:pathLst>
                <a:path w="5885939" h="5886106">
                  <a:moveTo>
                    <a:pt x="5880465" y="3881387"/>
                  </a:moveTo>
                  <a:lnTo>
                    <a:pt x="5880465" y="3880361"/>
                  </a:lnTo>
                  <a:cubicBezTo>
                    <a:pt x="5878412" y="3876939"/>
                    <a:pt x="5876359" y="3873518"/>
                    <a:pt x="5873964" y="3870438"/>
                  </a:cubicBezTo>
                  <a:cubicBezTo>
                    <a:pt x="5871227" y="3866332"/>
                    <a:pt x="5868489" y="3862569"/>
                    <a:pt x="5867463" y="3858463"/>
                  </a:cubicBezTo>
                  <a:cubicBezTo>
                    <a:pt x="5861989" y="3832458"/>
                    <a:pt x="5856856" y="3806112"/>
                    <a:pt x="5852066" y="3780108"/>
                  </a:cubicBezTo>
                  <a:cubicBezTo>
                    <a:pt x="5843854" y="3738364"/>
                    <a:pt x="5835642" y="3695252"/>
                    <a:pt x="5826062" y="3653166"/>
                  </a:cubicBezTo>
                  <a:cubicBezTo>
                    <a:pt x="5817508" y="3616897"/>
                    <a:pt x="5804163" y="3580970"/>
                    <a:pt x="5791503" y="3546412"/>
                  </a:cubicBezTo>
                  <a:lnTo>
                    <a:pt x="5790135" y="3543333"/>
                  </a:lnTo>
                  <a:cubicBezTo>
                    <a:pt x="5785687" y="3531015"/>
                    <a:pt x="5779528" y="3519039"/>
                    <a:pt x="5773711" y="3507748"/>
                  </a:cubicBezTo>
                  <a:cubicBezTo>
                    <a:pt x="5768237" y="3497141"/>
                    <a:pt x="5762762" y="3485850"/>
                    <a:pt x="5758314" y="3474901"/>
                  </a:cubicBezTo>
                  <a:cubicBezTo>
                    <a:pt x="5750786" y="3455397"/>
                    <a:pt x="5742916" y="3435894"/>
                    <a:pt x="5735389" y="3416049"/>
                  </a:cubicBezTo>
                  <a:cubicBezTo>
                    <a:pt x="5711780" y="3356171"/>
                    <a:pt x="5687145" y="3294240"/>
                    <a:pt x="5667299" y="3231967"/>
                  </a:cubicBezTo>
                  <a:cubicBezTo>
                    <a:pt x="5634452" y="3129318"/>
                    <a:pt x="5591339" y="3029065"/>
                    <a:pt x="5549596" y="2932234"/>
                  </a:cubicBezTo>
                  <a:cubicBezTo>
                    <a:pt x="5530092" y="2886726"/>
                    <a:pt x="5509905" y="2839508"/>
                    <a:pt x="5490744" y="2792974"/>
                  </a:cubicBezTo>
                  <a:cubicBezTo>
                    <a:pt x="5450711" y="2694090"/>
                    <a:pt x="5415126" y="2586652"/>
                    <a:pt x="5426418" y="2471343"/>
                  </a:cubicBezTo>
                  <a:cubicBezTo>
                    <a:pt x="5426418" y="2467922"/>
                    <a:pt x="5427102" y="2464500"/>
                    <a:pt x="5427444" y="2461078"/>
                  </a:cubicBezTo>
                  <a:cubicBezTo>
                    <a:pt x="5429155" y="2441575"/>
                    <a:pt x="5430866" y="2421388"/>
                    <a:pt x="5438051" y="2403938"/>
                  </a:cubicBezTo>
                  <a:cubicBezTo>
                    <a:pt x="5452422" y="2367326"/>
                    <a:pt x="5447632" y="2336532"/>
                    <a:pt x="5422312" y="2304027"/>
                  </a:cubicBezTo>
                  <a:cubicBezTo>
                    <a:pt x="5413758" y="2293078"/>
                    <a:pt x="5408283" y="2279391"/>
                    <a:pt x="5403151" y="2266047"/>
                  </a:cubicBezTo>
                  <a:cubicBezTo>
                    <a:pt x="5402125" y="2262968"/>
                    <a:pt x="5400756" y="2260230"/>
                    <a:pt x="5399729" y="2257151"/>
                  </a:cubicBezTo>
                  <a:cubicBezTo>
                    <a:pt x="5395281" y="2246201"/>
                    <a:pt x="5390833" y="2234568"/>
                    <a:pt x="5387070" y="2223277"/>
                  </a:cubicBezTo>
                  <a:cubicBezTo>
                    <a:pt x="5379884" y="2203774"/>
                    <a:pt x="5372699" y="2183244"/>
                    <a:pt x="5362776" y="2164425"/>
                  </a:cubicBezTo>
                  <a:cubicBezTo>
                    <a:pt x="5347037" y="2134657"/>
                    <a:pt x="5330271" y="2105231"/>
                    <a:pt x="5313847" y="2076490"/>
                  </a:cubicBezTo>
                  <a:cubicBezTo>
                    <a:pt x="5297766" y="2048433"/>
                    <a:pt x="5280999" y="2019349"/>
                    <a:pt x="5265602" y="1990265"/>
                  </a:cubicBezTo>
                  <a:cubicBezTo>
                    <a:pt x="5243362" y="1947837"/>
                    <a:pt x="5216331" y="1907805"/>
                    <a:pt x="5183142" y="1867430"/>
                  </a:cubicBezTo>
                  <a:cubicBezTo>
                    <a:pt x="5156111" y="1834582"/>
                    <a:pt x="5127027" y="1794207"/>
                    <a:pt x="5114709" y="1742541"/>
                  </a:cubicBezTo>
                  <a:cubicBezTo>
                    <a:pt x="5102050" y="1688822"/>
                    <a:pt x="5085626" y="1626206"/>
                    <a:pt x="5058938" y="1569408"/>
                  </a:cubicBezTo>
                  <a:cubicBezTo>
                    <a:pt x="5003165" y="1450336"/>
                    <a:pt x="4972028" y="1319972"/>
                    <a:pt x="4944314" y="1205007"/>
                  </a:cubicBezTo>
                  <a:cubicBezTo>
                    <a:pt x="4936786" y="1173186"/>
                    <a:pt x="4929943" y="1140680"/>
                    <a:pt x="4923100" y="1109201"/>
                  </a:cubicBezTo>
                  <a:cubicBezTo>
                    <a:pt x="4912150" y="1057877"/>
                    <a:pt x="4901201" y="1005185"/>
                    <a:pt x="4886146" y="953861"/>
                  </a:cubicBezTo>
                  <a:cubicBezTo>
                    <a:pt x="4881356" y="937437"/>
                    <a:pt x="4876566" y="921013"/>
                    <a:pt x="4871776" y="904589"/>
                  </a:cubicBezTo>
                  <a:cubicBezTo>
                    <a:pt x="4840639" y="798520"/>
                    <a:pt x="4808476" y="688686"/>
                    <a:pt x="4796158" y="576457"/>
                  </a:cubicBezTo>
                  <a:cubicBezTo>
                    <a:pt x="4793079" y="546347"/>
                    <a:pt x="4782129" y="522054"/>
                    <a:pt x="4771522" y="498445"/>
                  </a:cubicBezTo>
                  <a:cubicBezTo>
                    <a:pt x="4764679" y="483390"/>
                    <a:pt x="4757836" y="467992"/>
                    <a:pt x="4751335" y="452937"/>
                  </a:cubicBezTo>
                  <a:cubicBezTo>
                    <a:pt x="4739017" y="425564"/>
                    <a:pt x="4727041" y="398192"/>
                    <a:pt x="4714381" y="371161"/>
                  </a:cubicBezTo>
                  <a:cubicBezTo>
                    <a:pt x="4704459" y="349947"/>
                    <a:pt x="4688035" y="338313"/>
                    <a:pt x="4662031" y="334550"/>
                  </a:cubicBezTo>
                  <a:cubicBezTo>
                    <a:pt x="4644238" y="331812"/>
                    <a:pt x="4626446" y="327022"/>
                    <a:pt x="4609338" y="322232"/>
                  </a:cubicBezTo>
                  <a:cubicBezTo>
                    <a:pt x="4601468" y="320179"/>
                    <a:pt x="4593257" y="317784"/>
                    <a:pt x="4585387" y="315731"/>
                  </a:cubicBezTo>
                  <a:cubicBezTo>
                    <a:pt x="4581965" y="314704"/>
                    <a:pt x="4578202" y="313678"/>
                    <a:pt x="4574780" y="312651"/>
                  </a:cubicBezTo>
                  <a:cubicBezTo>
                    <a:pt x="4566226" y="309914"/>
                    <a:pt x="4557330" y="307177"/>
                    <a:pt x="4548091" y="307177"/>
                  </a:cubicBezTo>
                  <a:cubicBezTo>
                    <a:pt x="4511480" y="305808"/>
                    <a:pt x="4478633" y="295886"/>
                    <a:pt x="4447839" y="277067"/>
                  </a:cubicBezTo>
                  <a:lnTo>
                    <a:pt x="4440995" y="272961"/>
                  </a:lnTo>
                  <a:cubicBezTo>
                    <a:pt x="4430388" y="266460"/>
                    <a:pt x="4419439" y="259616"/>
                    <a:pt x="4408148" y="253458"/>
                  </a:cubicBezTo>
                  <a:cubicBezTo>
                    <a:pt x="4392066" y="244219"/>
                    <a:pt x="4372905" y="242166"/>
                    <a:pt x="4355797" y="247299"/>
                  </a:cubicBezTo>
                  <a:cubicBezTo>
                    <a:pt x="4341084" y="251747"/>
                    <a:pt x="4329451" y="260985"/>
                    <a:pt x="4322950" y="273645"/>
                  </a:cubicBezTo>
                  <a:cubicBezTo>
                    <a:pt x="4318502" y="282199"/>
                    <a:pt x="4309948" y="289727"/>
                    <a:pt x="4302420" y="295886"/>
                  </a:cubicBezTo>
                  <a:cubicBezTo>
                    <a:pt x="4271968" y="320863"/>
                    <a:pt x="4259992" y="354737"/>
                    <a:pt x="4266151" y="399560"/>
                  </a:cubicBezTo>
                  <a:cubicBezTo>
                    <a:pt x="4270941" y="433776"/>
                    <a:pt x="4277442" y="467308"/>
                    <a:pt x="4284628" y="501524"/>
                  </a:cubicBezTo>
                  <a:cubicBezTo>
                    <a:pt x="4288392" y="520343"/>
                    <a:pt x="4285996" y="535398"/>
                    <a:pt x="4276074" y="550111"/>
                  </a:cubicBezTo>
                  <a:cubicBezTo>
                    <a:pt x="4268546" y="561060"/>
                    <a:pt x="4264098" y="573036"/>
                    <a:pt x="4263756" y="582958"/>
                  </a:cubicBezTo>
                  <a:cubicBezTo>
                    <a:pt x="4262729" y="604857"/>
                    <a:pt x="4253491" y="616148"/>
                    <a:pt x="4230566" y="622649"/>
                  </a:cubicBezTo>
                  <a:cubicBezTo>
                    <a:pt x="4210721" y="628124"/>
                    <a:pt x="4193955" y="626413"/>
                    <a:pt x="4183006" y="616832"/>
                  </a:cubicBezTo>
                  <a:cubicBezTo>
                    <a:pt x="4172399" y="607594"/>
                    <a:pt x="4167609" y="591855"/>
                    <a:pt x="4170004" y="572694"/>
                  </a:cubicBezTo>
                  <a:cubicBezTo>
                    <a:pt x="4170004" y="570641"/>
                    <a:pt x="4170688" y="568588"/>
                    <a:pt x="4171030" y="566877"/>
                  </a:cubicBezTo>
                  <a:cubicBezTo>
                    <a:pt x="4172057" y="562771"/>
                    <a:pt x="4172741" y="558665"/>
                    <a:pt x="4172399" y="554217"/>
                  </a:cubicBezTo>
                  <a:cubicBezTo>
                    <a:pt x="4169662" y="534029"/>
                    <a:pt x="4166582" y="515553"/>
                    <a:pt x="4162818" y="498102"/>
                  </a:cubicBezTo>
                  <a:cubicBezTo>
                    <a:pt x="4161792" y="493654"/>
                    <a:pt x="4159739" y="489891"/>
                    <a:pt x="4157686" y="486127"/>
                  </a:cubicBezTo>
                  <a:cubicBezTo>
                    <a:pt x="4156317" y="483390"/>
                    <a:pt x="4154606" y="480652"/>
                    <a:pt x="4153922" y="477915"/>
                  </a:cubicBezTo>
                  <a:cubicBezTo>
                    <a:pt x="4152211" y="472783"/>
                    <a:pt x="4151185" y="466966"/>
                    <a:pt x="4150158" y="461491"/>
                  </a:cubicBezTo>
                  <a:cubicBezTo>
                    <a:pt x="4147763" y="449173"/>
                    <a:pt x="4145368" y="436514"/>
                    <a:pt x="4137498" y="429670"/>
                  </a:cubicBezTo>
                  <a:cubicBezTo>
                    <a:pt x="4127918" y="421116"/>
                    <a:pt x="4112179" y="420432"/>
                    <a:pt x="4096781" y="419748"/>
                  </a:cubicBezTo>
                  <a:cubicBezTo>
                    <a:pt x="4093360" y="419748"/>
                    <a:pt x="4089596" y="419406"/>
                    <a:pt x="4086517" y="419063"/>
                  </a:cubicBezTo>
                  <a:lnTo>
                    <a:pt x="4071804" y="417695"/>
                  </a:lnTo>
                  <a:cubicBezTo>
                    <a:pt x="3976341" y="409483"/>
                    <a:pt x="3877456" y="401271"/>
                    <a:pt x="3780283" y="394428"/>
                  </a:cubicBezTo>
                  <a:cubicBezTo>
                    <a:pt x="3692005" y="387927"/>
                    <a:pt x="3602359" y="382452"/>
                    <a:pt x="3515450" y="376978"/>
                  </a:cubicBezTo>
                  <a:lnTo>
                    <a:pt x="3429568" y="371503"/>
                  </a:lnTo>
                  <a:cubicBezTo>
                    <a:pt x="3384403" y="368766"/>
                    <a:pt x="3339580" y="365686"/>
                    <a:pt x="3294414" y="362949"/>
                  </a:cubicBezTo>
                  <a:cubicBezTo>
                    <a:pt x="3216060" y="358159"/>
                    <a:pt x="3134626" y="353026"/>
                    <a:pt x="3054902" y="347552"/>
                  </a:cubicBezTo>
                  <a:cubicBezTo>
                    <a:pt x="2954307" y="340709"/>
                    <a:pt x="2852001" y="332839"/>
                    <a:pt x="2750379" y="324285"/>
                  </a:cubicBezTo>
                  <a:cubicBezTo>
                    <a:pt x="2687421" y="318810"/>
                    <a:pt x="2623437" y="312994"/>
                    <a:pt x="2561506" y="307177"/>
                  </a:cubicBezTo>
                  <a:cubicBezTo>
                    <a:pt x="2523184" y="303413"/>
                    <a:pt x="2484520" y="299991"/>
                    <a:pt x="2446198" y="296570"/>
                  </a:cubicBezTo>
                  <a:cubicBezTo>
                    <a:pt x="2329863" y="285963"/>
                    <a:pt x="2224820" y="276382"/>
                    <a:pt x="2118066" y="267486"/>
                  </a:cubicBezTo>
                  <a:cubicBezTo>
                    <a:pt x="2096852" y="265775"/>
                    <a:pt x="2085561" y="260985"/>
                    <a:pt x="2083166" y="240455"/>
                  </a:cubicBezTo>
                  <a:cubicBezTo>
                    <a:pt x="2082139" y="231901"/>
                    <a:pt x="2079402" y="223690"/>
                    <a:pt x="2076665" y="215820"/>
                  </a:cubicBezTo>
                  <a:cubicBezTo>
                    <a:pt x="2074954" y="210687"/>
                    <a:pt x="2073243" y="205213"/>
                    <a:pt x="2071874" y="200080"/>
                  </a:cubicBezTo>
                  <a:cubicBezTo>
                    <a:pt x="2058872" y="147046"/>
                    <a:pt x="2043817" y="84088"/>
                    <a:pt x="2029446" y="21473"/>
                  </a:cubicBezTo>
                  <a:cubicBezTo>
                    <a:pt x="2026025" y="6418"/>
                    <a:pt x="2018839" y="601"/>
                    <a:pt x="2003442" y="601"/>
                  </a:cubicBezTo>
                  <a:cubicBezTo>
                    <a:pt x="1428270" y="601"/>
                    <a:pt x="843517" y="601"/>
                    <a:pt x="278268" y="601"/>
                  </a:cubicBezTo>
                  <a:lnTo>
                    <a:pt x="48336" y="601"/>
                  </a:lnTo>
                  <a:cubicBezTo>
                    <a:pt x="48336" y="601"/>
                    <a:pt x="44914" y="601"/>
                    <a:pt x="42861" y="259"/>
                  </a:cubicBezTo>
                  <a:cubicBezTo>
                    <a:pt x="38071" y="-84"/>
                    <a:pt x="33281" y="-426"/>
                    <a:pt x="28833" y="1627"/>
                  </a:cubicBezTo>
                  <a:cubicBezTo>
                    <a:pt x="23358" y="4365"/>
                    <a:pt x="14120" y="10866"/>
                    <a:pt x="12751" y="18393"/>
                  </a:cubicBezTo>
                  <a:cubicBezTo>
                    <a:pt x="8987" y="40634"/>
                    <a:pt x="6250" y="64585"/>
                    <a:pt x="3855" y="94011"/>
                  </a:cubicBezTo>
                  <a:cubicBezTo>
                    <a:pt x="3513" y="98801"/>
                    <a:pt x="2829" y="103933"/>
                    <a:pt x="2144" y="109408"/>
                  </a:cubicBezTo>
                  <a:cubicBezTo>
                    <a:pt x="91" y="125147"/>
                    <a:pt x="-1962" y="141571"/>
                    <a:pt x="3513" y="154573"/>
                  </a:cubicBezTo>
                  <a:cubicBezTo>
                    <a:pt x="16857" y="185710"/>
                    <a:pt x="33623" y="224716"/>
                    <a:pt x="60654" y="248325"/>
                  </a:cubicBezTo>
                  <a:cubicBezTo>
                    <a:pt x="78446" y="263722"/>
                    <a:pt x="93159" y="281515"/>
                    <a:pt x="107188" y="298623"/>
                  </a:cubicBezTo>
                  <a:cubicBezTo>
                    <a:pt x="115057" y="308203"/>
                    <a:pt x="122927" y="318126"/>
                    <a:pt x="131481" y="327364"/>
                  </a:cubicBezTo>
                  <a:cubicBezTo>
                    <a:pt x="142772" y="339682"/>
                    <a:pt x="145167" y="352342"/>
                    <a:pt x="139009" y="365686"/>
                  </a:cubicBezTo>
                  <a:cubicBezTo>
                    <a:pt x="129428" y="386900"/>
                    <a:pt x="130455" y="408456"/>
                    <a:pt x="141746" y="430355"/>
                  </a:cubicBezTo>
                  <a:lnTo>
                    <a:pt x="147905" y="441988"/>
                  </a:lnTo>
                  <a:cubicBezTo>
                    <a:pt x="154064" y="453964"/>
                    <a:pt x="160565" y="465939"/>
                    <a:pt x="166724" y="478257"/>
                  </a:cubicBezTo>
                  <a:lnTo>
                    <a:pt x="168092" y="480652"/>
                  </a:lnTo>
                  <a:cubicBezTo>
                    <a:pt x="169461" y="483390"/>
                    <a:pt x="172198" y="488180"/>
                    <a:pt x="171514" y="489891"/>
                  </a:cubicBezTo>
                  <a:cubicBezTo>
                    <a:pt x="167066" y="501866"/>
                    <a:pt x="166039" y="515211"/>
                    <a:pt x="164671" y="527870"/>
                  </a:cubicBezTo>
                  <a:cubicBezTo>
                    <a:pt x="162275" y="554901"/>
                    <a:pt x="159880" y="580563"/>
                    <a:pt x="130112" y="595276"/>
                  </a:cubicBezTo>
                  <a:cubicBezTo>
                    <a:pt x="128402" y="595960"/>
                    <a:pt x="127717" y="597329"/>
                    <a:pt x="127033" y="598356"/>
                  </a:cubicBezTo>
                  <a:cubicBezTo>
                    <a:pt x="127033" y="598356"/>
                    <a:pt x="127033" y="599040"/>
                    <a:pt x="126691" y="599040"/>
                  </a:cubicBezTo>
                  <a:cubicBezTo>
                    <a:pt x="122243" y="604172"/>
                    <a:pt x="117795" y="608963"/>
                    <a:pt x="113346" y="613753"/>
                  </a:cubicBezTo>
                  <a:cubicBezTo>
                    <a:pt x="102397" y="625728"/>
                    <a:pt x="90764" y="638046"/>
                    <a:pt x="80841" y="651390"/>
                  </a:cubicBezTo>
                  <a:cubicBezTo>
                    <a:pt x="76393" y="656865"/>
                    <a:pt x="75024" y="664393"/>
                    <a:pt x="73314" y="671578"/>
                  </a:cubicBezTo>
                  <a:cubicBezTo>
                    <a:pt x="72629" y="674657"/>
                    <a:pt x="71945" y="677737"/>
                    <a:pt x="71261" y="680474"/>
                  </a:cubicBezTo>
                  <a:lnTo>
                    <a:pt x="70234" y="683896"/>
                  </a:lnTo>
                  <a:lnTo>
                    <a:pt x="73656" y="684922"/>
                  </a:lnTo>
                  <a:cubicBezTo>
                    <a:pt x="76393" y="685607"/>
                    <a:pt x="79130" y="686633"/>
                    <a:pt x="81868" y="687660"/>
                  </a:cubicBezTo>
                  <a:cubicBezTo>
                    <a:pt x="88027" y="690055"/>
                    <a:pt x="94528" y="692450"/>
                    <a:pt x="101371" y="692450"/>
                  </a:cubicBezTo>
                  <a:lnTo>
                    <a:pt x="101371" y="692450"/>
                  </a:lnTo>
                  <a:cubicBezTo>
                    <a:pt x="122243" y="692450"/>
                    <a:pt x="146194" y="691765"/>
                    <a:pt x="169119" y="687660"/>
                  </a:cubicBezTo>
                  <a:cubicBezTo>
                    <a:pt x="186227" y="684580"/>
                    <a:pt x="208125" y="679790"/>
                    <a:pt x="225917" y="668841"/>
                  </a:cubicBezTo>
                  <a:cubicBezTo>
                    <a:pt x="239604" y="660629"/>
                    <a:pt x="252264" y="650706"/>
                    <a:pt x="264924" y="640783"/>
                  </a:cubicBezTo>
                  <a:cubicBezTo>
                    <a:pt x="279294" y="629492"/>
                    <a:pt x="294350" y="617859"/>
                    <a:pt x="310431" y="608963"/>
                  </a:cubicBezTo>
                  <a:cubicBezTo>
                    <a:pt x="337462" y="594250"/>
                    <a:pt x="347042" y="574062"/>
                    <a:pt x="342594" y="541215"/>
                  </a:cubicBezTo>
                  <a:cubicBezTo>
                    <a:pt x="342252" y="537451"/>
                    <a:pt x="341226" y="533687"/>
                    <a:pt x="340541" y="530266"/>
                  </a:cubicBezTo>
                  <a:cubicBezTo>
                    <a:pt x="339173" y="524107"/>
                    <a:pt x="337804" y="518290"/>
                    <a:pt x="338146" y="512473"/>
                  </a:cubicBezTo>
                  <a:cubicBezTo>
                    <a:pt x="338488" y="503919"/>
                    <a:pt x="340199" y="494681"/>
                    <a:pt x="341910" y="486127"/>
                  </a:cubicBezTo>
                  <a:cubicBezTo>
                    <a:pt x="342594" y="483390"/>
                    <a:pt x="342936" y="480652"/>
                    <a:pt x="343621" y="477915"/>
                  </a:cubicBezTo>
                  <a:cubicBezTo>
                    <a:pt x="343963" y="477915"/>
                    <a:pt x="344305" y="477915"/>
                    <a:pt x="344647" y="477915"/>
                  </a:cubicBezTo>
                  <a:cubicBezTo>
                    <a:pt x="344647" y="478257"/>
                    <a:pt x="345331" y="478941"/>
                    <a:pt x="345674" y="479284"/>
                  </a:cubicBezTo>
                  <a:cubicBezTo>
                    <a:pt x="346700" y="480994"/>
                    <a:pt x="347727" y="482363"/>
                    <a:pt x="347727" y="483732"/>
                  </a:cubicBezTo>
                  <a:cubicBezTo>
                    <a:pt x="351490" y="510420"/>
                    <a:pt x="369967" y="527528"/>
                    <a:pt x="387759" y="543952"/>
                  </a:cubicBezTo>
                  <a:lnTo>
                    <a:pt x="389470" y="545321"/>
                  </a:lnTo>
                  <a:cubicBezTo>
                    <a:pt x="396656" y="551822"/>
                    <a:pt x="412053" y="553190"/>
                    <a:pt x="421291" y="550111"/>
                  </a:cubicBezTo>
                  <a:cubicBezTo>
                    <a:pt x="436688" y="544636"/>
                    <a:pt x="443189" y="530608"/>
                    <a:pt x="439426" y="511789"/>
                  </a:cubicBezTo>
                  <a:cubicBezTo>
                    <a:pt x="435320" y="491601"/>
                    <a:pt x="440452" y="478599"/>
                    <a:pt x="455849" y="470045"/>
                  </a:cubicBezTo>
                  <a:cubicBezTo>
                    <a:pt x="456876" y="497418"/>
                    <a:pt x="472273" y="516237"/>
                    <a:pt x="490408" y="536424"/>
                  </a:cubicBezTo>
                  <a:cubicBezTo>
                    <a:pt x="493829" y="540188"/>
                    <a:pt x="495540" y="544636"/>
                    <a:pt x="494856" y="548742"/>
                  </a:cubicBezTo>
                  <a:cubicBezTo>
                    <a:pt x="494171" y="552164"/>
                    <a:pt x="492118" y="554901"/>
                    <a:pt x="488355" y="556954"/>
                  </a:cubicBezTo>
                  <a:cubicBezTo>
                    <a:pt x="468167" y="568245"/>
                    <a:pt x="444900" y="580563"/>
                    <a:pt x="421633" y="589802"/>
                  </a:cubicBezTo>
                  <a:cubicBezTo>
                    <a:pt x="405552" y="595960"/>
                    <a:pt x="388444" y="601093"/>
                    <a:pt x="372020" y="605883"/>
                  </a:cubicBezTo>
                  <a:cubicBezTo>
                    <a:pt x="360386" y="609305"/>
                    <a:pt x="348411" y="612726"/>
                    <a:pt x="336435" y="616832"/>
                  </a:cubicBezTo>
                  <a:cubicBezTo>
                    <a:pt x="329250" y="619227"/>
                    <a:pt x="319327" y="623333"/>
                    <a:pt x="315906" y="631545"/>
                  </a:cubicBezTo>
                  <a:cubicBezTo>
                    <a:pt x="314195" y="635651"/>
                    <a:pt x="314537" y="640441"/>
                    <a:pt x="316590" y="645232"/>
                  </a:cubicBezTo>
                  <a:cubicBezTo>
                    <a:pt x="320354" y="653101"/>
                    <a:pt x="337462" y="656181"/>
                    <a:pt x="347042" y="654812"/>
                  </a:cubicBezTo>
                  <a:cubicBezTo>
                    <a:pt x="378863" y="649338"/>
                    <a:pt x="411026" y="643521"/>
                    <a:pt x="441821" y="637362"/>
                  </a:cubicBezTo>
                  <a:cubicBezTo>
                    <a:pt x="464403" y="632914"/>
                    <a:pt x="486986" y="628808"/>
                    <a:pt x="509569" y="624702"/>
                  </a:cubicBezTo>
                  <a:cubicBezTo>
                    <a:pt x="526334" y="621623"/>
                    <a:pt x="543442" y="619569"/>
                    <a:pt x="559866" y="617517"/>
                  </a:cubicBezTo>
                  <a:cubicBezTo>
                    <a:pt x="564999" y="616832"/>
                    <a:pt x="569789" y="616148"/>
                    <a:pt x="574921" y="615464"/>
                  </a:cubicBezTo>
                  <a:cubicBezTo>
                    <a:pt x="470904" y="653443"/>
                    <a:pt x="362097" y="674657"/>
                    <a:pt x="250553" y="679106"/>
                  </a:cubicBezTo>
                  <a:lnTo>
                    <a:pt x="235840" y="679790"/>
                  </a:lnTo>
                  <a:lnTo>
                    <a:pt x="249184" y="685607"/>
                  </a:lnTo>
                  <a:cubicBezTo>
                    <a:pt x="276215" y="697582"/>
                    <a:pt x="300851" y="702030"/>
                    <a:pt x="323775" y="698609"/>
                  </a:cubicBezTo>
                  <a:cubicBezTo>
                    <a:pt x="440794" y="681843"/>
                    <a:pt x="529072" y="661655"/>
                    <a:pt x="609822" y="632572"/>
                  </a:cubicBezTo>
                  <a:cubicBezTo>
                    <a:pt x="620771" y="628466"/>
                    <a:pt x="637195" y="624018"/>
                    <a:pt x="653276" y="625044"/>
                  </a:cubicBezTo>
                  <a:cubicBezTo>
                    <a:pt x="683728" y="627097"/>
                    <a:pt x="714523" y="630177"/>
                    <a:pt x="744291" y="633598"/>
                  </a:cubicBezTo>
                  <a:cubicBezTo>
                    <a:pt x="756951" y="634967"/>
                    <a:pt x="769611" y="636335"/>
                    <a:pt x="781929" y="637704"/>
                  </a:cubicBezTo>
                  <a:cubicBezTo>
                    <a:pt x="783639" y="637704"/>
                    <a:pt x="785692" y="638046"/>
                    <a:pt x="787403" y="638388"/>
                  </a:cubicBezTo>
                  <a:cubicBezTo>
                    <a:pt x="793220" y="639073"/>
                    <a:pt x="799037" y="640099"/>
                    <a:pt x="804511" y="638731"/>
                  </a:cubicBezTo>
                  <a:cubicBezTo>
                    <a:pt x="808959" y="637704"/>
                    <a:pt x="812723" y="634625"/>
                    <a:pt x="816487" y="631545"/>
                  </a:cubicBezTo>
                  <a:cubicBezTo>
                    <a:pt x="817855" y="630177"/>
                    <a:pt x="819224" y="629150"/>
                    <a:pt x="820935" y="628124"/>
                  </a:cubicBezTo>
                  <a:lnTo>
                    <a:pt x="824014" y="626071"/>
                  </a:lnTo>
                  <a:lnTo>
                    <a:pt x="821619" y="623333"/>
                  </a:lnTo>
                  <a:cubicBezTo>
                    <a:pt x="821619" y="623333"/>
                    <a:pt x="819566" y="620596"/>
                    <a:pt x="818540" y="619569"/>
                  </a:cubicBezTo>
                  <a:cubicBezTo>
                    <a:pt x="816145" y="616490"/>
                    <a:pt x="813407" y="613068"/>
                    <a:pt x="809986" y="610673"/>
                  </a:cubicBezTo>
                  <a:cubicBezTo>
                    <a:pt x="805538" y="607594"/>
                    <a:pt x="800747" y="605883"/>
                    <a:pt x="796641" y="603830"/>
                  </a:cubicBezTo>
                  <a:cubicBezTo>
                    <a:pt x="796299" y="603830"/>
                    <a:pt x="795615" y="603488"/>
                    <a:pt x="795273" y="603146"/>
                  </a:cubicBezTo>
                  <a:cubicBezTo>
                    <a:pt x="803142" y="585011"/>
                    <a:pt x="818882" y="580905"/>
                    <a:pt x="835306" y="576799"/>
                  </a:cubicBezTo>
                  <a:cubicBezTo>
                    <a:pt x="845570" y="574404"/>
                    <a:pt x="855835" y="571667"/>
                    <a:pt x="864389" y="565508"/>
                  </a:cubicBezTo>
                  <a:cubicBezTo>
                    <a:pt x="865416" y="565508"/>
                    <a:pt x="869179" y="566192"/>
                    <a:pt x="871917" y="567903"/>
                  </a:cubicBezTo>
                  <a:cubicBezTo>
                    <a:pt x="891078" y="579537"/>
                    <a:pt x="910239" y="576457"/>
                    <a:pt x="924610" y="572009"/>
                  </a:cubicBezTo>
                  <a:cubicBezTo>
                    <a:pt x="929400" y="570641"/>
                    <a:pt x="934532" y="570641"/>
                    <a:pt x="940349" y="570983"/>
                  </a:cubicBezTo>
                  <a:cubicBezTo>
                    <a:pt x="943428" y="570983"/>
                    <a:pt x="946508" y="570983"/>
                    <a:pt x="949245" y="570983"/>
                  </a:cubicBezTo>
                  <a:cubicBezTo>
                    <a:pt x="952325" y="570983"/>
                    <a:pt x="955404" y="570983"/>
                    <a:pt x="958483" y="570641"/>
                  </a:cubicBezTo>
                  <a:cubicBezTo>
                    <a:pt x="967037" y="570298"/>
                    <a:pt x="976276" y="569956"/>
                    <a:pt x="984830" y="568245"/>
                  </a:cubicBezTo>
                  <a:cubicBezTo>
                    <a:pt x="987909" y="567561"/>
                    <a:pt x="990647" y="567219"/>
                    <a:pt x="993726" y="566535"/>
                  </a:cubicBezTo>
                  <a:cubicBezTo>
                    <a:pt x="1017677" y="562087"/>
                    <a:pt x="1040602" y="557638"/>
                    <a:pt x="1061816" y="575431"/>
                  </a:cubicBezTo>
                  <a:cubicBezTo>
                    <a:pt x="1066264" y="579195"/>
                    <a:pt x="1072765" y="581590"/>
                    <a:pt x="1078240" y="581590"/>
                  </a:cubicBezTo>
                  <a:cubicBezTo>
                    <a:pt x="1079608" y="581590"/>
                    <a:pt x="1080977" y="581590"/>
                    <a:pt x="1082346" y="581590"/>
                  </a:cubicBezTo>
                  <a:cubicBezTo>
                    <a:pt x="1112798" y="581590"/>
                    <a:pt x="1121010" y="602461"/>
                    <a:pt x="1129564" y="631887"/>
                  </a:cubicBezTo>
                  <a:cubicBezTo>
                    <a:pt x="1130590" y="634967"/>
                    <a:pt x="1129564" y="639415"/>
                    <a:pt x="1128880" y="640441"/>
                  </a:cubicBezTo>
                  <a:cubicBezTo>
                    <a:pt x="1127853" y="641126"/>
                    <a:pt x="1122721" y="641126"/>
                    <a:pt x="1120668" y="639415"/>
                  </a:cubicBezTo>
                  <a:cubicBezTo>
                    <a:pt x="1113482" y="633598"/>
                    <a:pt x="1106297" y="627439"/>
                    <a:pt x="1099796" y="621280"/>
                  </a:cubicBezTo>
                  <a:cubicBezTo>
                    <a:pt x="1096716" y="618543"/>
                    <a:pt x="1093979" y="615806"/>
                    <a:pt x="1090900" y="613411"/>
                  </a:cubicBezTo>
                  <a:cubicBezTo>
                    <a:pt x="1079608" y="603488"/>
                    <a:pt x="1064553" y="593565"/>
                    <a:pt x="1045392" y="607594"/>
                  </a:cubicBezTo>
                  <a:cubicBezTo>
                    <a:pt x="1042997" y="609305"/>
                    <a:pt x="1037865" y="610673"/>
                    <a:pt x="1037180" y="610673"/>
                  </a:cubicBezTo>
                  <a:cubicBezTo>
                    <a:pt x="1016993" y="591855"/>
                    <a:pt x="994410" y="590144"/>
                    <a:pt x="965669" y="605199"/>
                  </a:cubicBezTo>
                  <a:cubicBezTo>
                    <a:pt x="964642" y="605883"/>
                    <a:pt x="962247" y="605541"/>
                    <a:pt x="959852" y="605199"/>
                  </a:cubicBezTo>
                  <a:lnTo>
                    <a:pt x="957457" y="605199"/>
                  </a:lnTo>
                  <a:cubicBezTo>
                    <a:pt x="951298" y="604514"/>
                    <a:pt x="945139" y="604172"/>
                    <a:pt x="938980" y="603830"/>
                  </a:cubicBezTo>
                  <a:cubicBezTo>
                    <a:pt x="926662" y="603146"/>
                    <a:pt x="914002" y="602119"/>
                    <a:pt x="901685" y="602119"/>
                  </a:cubicBezTo>
                  <a:cubicBezTo>
                    <a:pt x="891078" y="601777"/>
                    <a:pt x="879444" y="602119"/>
                    <a:pt x="869179" y="605541"/>
                  </a:cubicBezTo>
                  <a:cubicBezTo>
                    <a:pt x="861994" y="607936"/>
                    <a:pt x="853098" y="616832"/>
                    <a:pt x="852414" y="624702"/>
                  </a:cubicBezTo>
                  <a:cubicBezTo>
                    <a:pt x="851729" y="632572"/>
                    <a:pt x="859599" y="642494"/>
                    <a:pt x="865758" y="645916"/>
                  </a:cubicBezTo>
                  <a:cubicBezTo>
                    <a:pt x="873628" y="650706"/>
                    <a:pt x="883208" y="653443"/>
                    <a:pt x="892104" y="655839"/>
                  </a:cubicBezTo>
                  <a:lnTo>
                    <a:pt x="896210" y="657207"/>
                  </a:lnTo>
                  <a:cubicBezTo>
                    <a:pt x="920846" y="664393"/>
                    <a:pt x="946508" y="670894"/>
                    <a:pt x="970801" y="677395"/>
                  </a:cubicBezTo>
                  <a:cubicBezTo>
                    <a:pt x="1022810" y="691423"/>
                    <a:pt x="1076187" y="705794"/>
                    <a:pt x="1127853" y="723244"/>
                  </a:cubicBezTo>
                  <a:cubicBezTo>
                    <a:pt x="1254452" y="766356"/>
                    <a:pt x="1360180" y="836157"/>
                    <a:pt x="1442299" y="930936"/>
                  </a:cubicBezTo>
                  <a:cubicBezTo>
                    <a:pt x="1442983" y="931620"/>
                    <a:pt x="1443667" y="932304"/>
                    <a:pt x="1444009" y="932989"/>
                  </a:cubicBezTo>
                  <a:cubicBezTo>
                    <a:pt x="1446747" y="936410"/>
                    <a:pt x="1449484" y="939832"/>
                    <a:pt x="1453932" y="941201"/>
                  </a:cubicBezTo>
                  <a:lnTo>
                    <a:pt x="1455301" y="941201"/>
                  </a:lnTo>
                  <a:cubicBezTo>
                    <a:pt x="1463170" y="943938"/>
                    <a:pt x="1472751" y="947017"/>
                    <a:pt x="1479594" y="943938"/>
                  </a:cubicBezTo>
                  <a:cubicBezTo>
                    <a:pt x="1486095" y="940858"/>
                    <a:pt x="1490885" y="926488"/>
                    <a:pt x="1487806" y="919302"/>
                  </a:cubicBezTo>
                  <a:cubicBezTo>
                    <a:pt x="1481305" y="903563"/>
                    <a:pt x="1471724" y="889192"/>
                    <a:pt x="1463170" y="876190"/>
                  </a:cubicBezTo>
                  <a:cubicBezTo>
                    <a:pt x="1459407" y="870373"/>
                    <a:pt x="1454959" y="864557"/>
                    <a:pt x="1450510" y="859082"/>
                  </a:cubicBezTo>
                  <a:cubicBezTo>
                    <a:pt x="1443667" y="850186"/>
                    <a:pt x="1437166" y="841974"/>
                    <a:pt x="1432376" y="832736"/>
                  </a:cubicBezTo>
                  <a:cubicBezTo>
                    <a:pt x="1416637" y="799888"/>
                    <a:pt x="1395765" y="781069"/>
                    <a:pt x="1366339" y="772858"/>
                  </a:cubicBezTo>
                  <a:cubicBezTo>
                    <a:pt x="1363260" y="772173"/>
                    <a:pt x="1360522" y="770120"/>
                    <a:pt x="1357101" y="767725"/>
                  </a:cubicBezTo>
                  <a:cubicBezTo>
                    <a:pt x="1356416" y="767041"/>
                    <a:pt x="1355390" y="766699"/>
                    <a:pt x="1354706" y="766014"/>
                  </a:cubicBezTo>
                  <a:cubicBezTo>
                    <a:pt x="1355048" y="765672"/>
                    <a:pt x="1355390" y="764988"/>
                    <a:pt x="1355732" y="764646"/>
                  </a:cubicBezTo>
                  <a:cubicBezTo>
                    <a:pt x="1357785" y="761908"/>
                    <a:pt x="1359496" y="759513"/>
                    <a:pt x="1360522" y="756434"/>
                  </a:cubicBezTo>
                  <a:cubicBezTo>
                    <a:pt x="1364628" y="744116"/>
                    <a:pt x="1370103" y="744458"/>
                    <a:pt x="1384131" y="748564"/>
                  </a:cubicBezTo>
                  <a:cubicBezTo>
                    <a:pt x="1391317" y="750617"/>
                    <a:pt x="1399186" y="749591"/>
                    <a:pt x="1406714" y="748564"/>
                  </a:cubicBezTo>
                  <a:cubicBezTo>
                    <a:pt x="1410478" y="748222"/>
                    <a:pt x="1414584" y="747538"/>
                    <a:pt x="1418347" y="747538"/>
                  </a:cubicBezTo>
                  <a:cubicBezTo>
                    <a:pt x="1419032" y="748222"/>
                    <a:pt x="1419716" y="750275"/>
                    <a:pt x="1420400" y="751301"/>
                  </a:cubicBezTo>
                  <a:cubicBezTo>
                    <a:pt x="1420743" y="752328"/>
                    <a:pt x="1421427" y="753012"/>
                    <a:pt x="1421769" y="753696"/>
                  </a:cubicBezTo>
                  <a:cubicBezTo>
                    <a:pt x="1429639" y="767725"/>
                    <a:pt x="1436140" y="776621"/>
                    <a:pt x="1445378" y="777990"/>
                  </a:cubicBezTo>
                  <a:cubicBezTo>
                    <a:pt x="1454274" y="779701"/>
                    <a:pt x="1463855" y="773200"/>
                    <a:pt x="1475146" y="762935"/>
                  </a:cubicBezTo>
                  <a:cubicBezTo>
                    <a:pt x="1484727" y="754381"/>
                    <a:pt x="1492596" y="754381"/>
                    <a:pt x="1501835" y="762935"/>
                  </a:cubicBezTo>
                  <a:cubicBezTo>
                    <a:pt x="1499439" y="764304"/>
                    <a:pt x="1497044" y="765672"/>
                    <a:pt x="1494649" y="767041"/>
                  </a:cubicBezTo>
                  <a:cubicBezTo>
                    <a:pt x="1487464" y="770805"/>
                    <a:pt x="1481305" y="774226"/>
                    <a:pt x="1475488" y="778332"/>
                  </a:cubicBezTo>
                  <a:cubicBezTo>
                    <a:pt x="1459065" y="789623"/>
                    <a:pt x="1449826" y="803652"/>
                    <a:pt x="1448458" y="818707"/>
                  </a:cubicBezTo>
                  <a:cubicBezTo>
                    <a:pt x="1447089" y="833762"/>
                    <a:pt x="1453932" y="849159"/>
                    <a:pt x="1468303" y="863188"/>
                  </a:cubicBezTo>
                  <a:cubicBezTo>
                    <a:pt x="1471382" y="866267"/>
                    <a:pt x="1474462" y="870031"/>
                    <a:pt x="1476857" y="873453"/>
                  </a:cubicBezTo>
                  <a:cubicBezTo>
                    <a:pt x="1489517" y="891245"/>
                    <a:pt x="1507651" y="899457"/>
                    <a:pt x="1530234" y="897062"/>
                  </a:cubicBezTo>
                  <a:lnTo>
                    <a:pt x="1532971" y="897062"/>
                  </a:lnTo>
                  <a:cubicBezTo>
                    <a:pt x="1538446" y="896378"/>
                    <a:pt x="1544605" y="895693"/>
                    <a:pt x="1547684" y="897746"/>
                  </a:cubicBezTo>
                  <a:cubicBezTo>
                    <a:pt x="1574715" y="914854"/>
                    <a:pt x="1602772" y="933673"/>
                    <a:pt x="1635962" y="956598"/>
                  </a:cubicBezTo>
                  <a:cubicBezTo>
                    <a:pt x="1636646" y="957282"/>
                    <a:pt x="1637330" y="961046"/>
                    <a:pt x="1637330" y="963099"/>
                  </a:cubicBezTo>
                  <a:cubicBezTo>
                    <a:pt x="1637330" y="963783"/>
                    <a:pt x="1637330" y="964125"/>
                    <a:pt x="1637330" y="964810"/>
                  </a:cubicBezTo>
                  <a:cubicBezTo>
                    <a:pt x="1637330" y="964810"/>
                    <a:pt x="1636646" y="964810"/>
                    <a:pt x="1636646" y="964810"/>
                  </a:cubicBezTo>
                  <a:cubicBezTo>
                    <a:pt x="1634593" y="964810"/>
                    <a:pt x="1631856" y="965494"/>
                    <a:pt x="1630829" y="964810"/>
                  </a:cubicBezTo>
                  <a:cubicBezTo>
                    <a:pt x="1619196" y="956940"/>
                    <a:pt x="1608247" y="949412"/>
                    <a:pt x="1598666" y="940174"/>
                  </a:cubicBezTo>
                  <a:cubicBezTo>
                    <a:pt x="1577794" y="920329"/>
                    <a:pt x="1552817" y="899799"/>
                    <a:pt x="1517232" y="913143"/>
                  </a:cubicBezTo>
                  <a:cubicBezTo>
                    <a:pt x="1505598" y="917591"/>
                    <a:pt x="1498755" y="923066"/>
                    <a:pt x="1496702" y="929909"/>
                  </a:cubicBezTo>
                  <a:cubicBezTo>
                    <a:pt x="1494649" y="935726"/>
                    <a:pt x="1496360" y="942569"/>
                    <a:pt x="1501150" y="949755"/>
                  </a:cubicBezTo>
                  <a:cubicBezTo>
                    <a:pt x="1509362" y="962072"/>
                    <a:pt x="1519627" y="974048"/>
                    <a:pt x="1531603" y="984997"/>
                  </a:cubicBezTo>
                  <a:cubicBezTo>
                    <a:pt x="1556922" y="1008948"/>
                    <a:pt x="1582927" y="1031531"/>
                    <a:pt x="1605167" y="1050692"/>
                  </a:cubicBezTo>
                  <a:cubicBezTo>
                    <a:pt x="1608931" y="1054114"/>
                    <a:pt x="1613379" y="1056167"/>
                    <a:pt x="1617827" y="1058220"/>
                  </a:cubicBezTo>
                  <a:cubicBezTo>
                    <a:pt x="1620906" y="1059588"/>
                    <a:pt x="1623644" y="1060957"/>
                    <a:pt x="1626381" y="1062668"/>
                  </a:cubicBezTo>
                  <a:cubicBezTo>
                    <a:pt x="1630145" y="1065405"/>
                    <a:pt x="1634251" y="1067800"/>
                    <a:pt x="1638357" y="1070195"/>
                  </a:cubicBezTo>
                  <a:cubicBezTo>
                    <a:pt x="1649306" y="1077038"/>
                    <a:pt x="1660255" y="1083882"/>
                    <a:pt x="1669493" y="1092436"/>
                  </a:cubicBezTo>
                  <a:cubicBezTo>
                    <a:pt x="1713632" y="1132811"/>
                    <a:pt x="1720133" y="1188583"/>
                    <a:pt x="1726292" y="1242302"/>
                  </a:cubicBezTo>
                  <a:cubicBezTo>
                    <a:pt x="1726976" y="1248461"/>
                    <a:pt x="1727661" y="1254620"/>
                    <a:pt x="1728345" y="1260779"/>
                  </a:cubicBezTo>
                  <a:cubicBezTo>
                    <a:pt x="1728345" y="1262832"/>
                    <a:pt x="1728003" y="1265227"/>
                    <a:pt x="1727318" y="1267280"/>
                  </a:cubicBezTo>
                  <a:cubicBezTo>
                    <a:pt x="1725608" y="1274123"/>
                    <a:pt x="1721844" y="1278913"/>
                    <a:pt x="1717738" y="1279940"/>
                  </a:cubicBezTo>
                  <a:cubicBezTo>
                    <a:pt x="1713974" y="1280966"/>
                    <a:pt x="1709526" y="1278913"/>
                    <a:pt x="1705420" y="1274465"/>
                  </a:cubicBezTo>
                  <a:cubicBezTo>
                    <a:pt x="1698577" y="1267280"/>
                    <a:pt x="1693445" y="1257357"/>
                    <a:pt x="1691392" y="1248803"/>
                  </a:cubicBezTo>
                  <a:cubicBezTo>
                    <a:pt x="1689681" y="1240933"/>
                    <a:pt x="1689339" y="1232721"/>
                    <a:pt x="1688654" y="1224852"/>
                  </a:cubicBezTo>
                  <a:cubicBezTo>
                    <a:pt x="1688312" y="1216982"/>
                    <a:pt x="1687628" y="1209112"/>
                    <a:pt x="1686259" y="1201243"/>
                  </a:cubicBezTo>
                  <a:cubicBezTo>
                    <a:pt x="1683180" y="1185161"/>
                    <a:pt x="1678047" y="1168395"/>
                    <a:pt x="1670862" y="1149919"/>
                  </a:cubicBezTo>
                  <a:cubicBezTo>
                    <a:pt x="1669151" y="1145813"/>
                    <a:pt x="1664019" y="1143760"/>
                    <a:pt x="1658886" y="1142049"/>
                  </a:cubicBezTo>
                  <a:cubicBezTo>
                    <a:pt x="1657176" y="1141365"/>
                    <a:pt x="1655123" y="1140680"/>
                    <a:pt x="1653754" y="1139996"/>
                  </a:cubicBezTo>
                  <a:lnTo>
                    <a:pt x="1648964" y="1137601"/>
                  </a:lnTo>
                  <a:lnTo>
                    <a:pt x="1648964" y="1143075"/>
                  </a:lnTo>
                  <a:cubicBezTo>
                    <a:pt x="1648964" y="1144786"/>
                    <a:pt x="1648964" y="1146839"/>
                    <a:pt x="1648964" y="1148550"/>
                  </a:cubicBezTo>
                  <a:cubicBezTo>
                    <a:pt x="1648964" y="1152998"/>
                    <a:pt x="1648279" y="1157446"/>
                    <a:pt x="1649648" y="1161552"/>
                  </a:cubicBezTo>
                  <a:cubicBezTo>
                    <a:pt x="1651017" y="1167711"/>
                    <a:pt x="1653412" y="1173870"/>
                    <a:pt x="1655123" y="1179687"/>
                  </a:cubicBezTo>
                  <a:cubicBezTo>
                    <a:pt x="1657860" y="1187899"/>
                    <a:pt x="1660597" y="1196110"/>
                    <a:pt x="1662308" y="1204664"/>
                  </a:cubicBezTo>
                  <a:cubicBezTo>
                    <a:pt x="1664361" y="1216982"/>
                    <a:pt x="1665730" y="1229984"/>
                    <a:pt x="1667098" y="1242302"/>
                  </a:cubicBezTo>
                  <a:cubicBezTo>
                    <a:pt x="1668467" y="1255304"/>
                    <a:pt x="1669835" y="1268648"/>
                    <a:pt x="1672231" y="1281650"/>
                  </a:cubicBezTo>
                  <a:cubicBezTo>
                    <a:pt x="1675994" y="1303549"/>
                    <a:pt x="1682153" y="1316209"/>
                    <a:pt x="1692076" y="1323052"/>
                  </a:cubicBezTo>
                  <a:cubicBezTo>
                    <a:pt x="1702341" y="1329895"/>
                    <a:pt x="1716369" y="1330922"/>
                    <a:pt x="1738952" y="1326474"/>
                  </a:cubicBezTo>
                  <a:cubicBezTo>
                    <a:pt x="1760166" y="1322368"/>
                    <a:pt x="1777274" y="1325789"/>
                    <a:pt x="1792671" y="1337765"/>
                  </a:cubicBezTo>
                  <a:cubicBezTo>
                    <a:pt x="1805331" y="1347688"/>
                    <a:pt x="1820044" y="1357610"/>
                    <a:pt x="1836468" y="1366506"/>
                  </a:cubicBezTo>
                  <a:cubicBezTo>
                    <a:pt x="1857340" y="1377798"/>
                    <a:pt x="1876843" y="1380877"/>
                    <a:pt x="1892582" y="1375060"/>
                  </a:cubicBezTo>
                  <a:cubicBezTo>
                    <a:pt x="1907637" y="1369586"/>
                    <a:pt x="1919271" y="1356584"/>
                    <a:pt x="1926798" y="1336738"/>
                  </a:cubicBezTo>
                  <a:cubicBezTo>
                    <a:pt x="1930562" y="1326816"/>
                    <a:pt x="1929193" y="1312103"/>
                    <a:pt x="1923719" y="1304233"/>
                  </a:cubicBezTo>
                  <a:cubicBezTo>
                    <a:pt x="1918929" y="1297390"/>
                    <a:pt x="1906953" y="1295679"/>
                    <a:pt x="1894977" y="1294653"/>
                  </a:cubicBezTo>
                  <a:cubicBezTo>
                    <a:pt x="1890871" y="1294653"/>
                    <a:pt x="1886765" y="1295679"/>
                    <a:pt x="1882659" y="1297048"/>
                  </a:cubicBezTo>
                  <a:cubicBezTo>
                    <a:pt x="1879580" y="1298074"/>
                    <a:pt x="1876501" y="1299101"/>
                    <a:pt x="1873763" y="1299101"/>
                  </a:cubicBezTo>
                  <a:lnTo>
                    <a:pt x="1873421" y="1299101"/>
                  </a:lnTo>
                  <a:cubicBezTo>
                    <a:pt x="1866578" y="1299101"/>
                    <a:pt x="1860077" y="1297390"/>
                    <a:pt x="1852892" y="1295679"/>
                  </a:cubicBezTo>
                  <a:cubicBezTo>
                    <a:pt x="1850839" y="1295337"/>
                    <a:pt x="1848786" y="1294653"/>
                    <a:pt x="1846733" y="1294310"/>
                  </a:cubicBezTo>
                  <a:lnTo>
                    <a:pt x="1846733" y="1290204"/>
                  </a:lnTo>
                  <a:cubicBezTo>
                    <a:pt x="1854602" y="1290204"/>
                    <a:pt x="1861788" y="1289520"/>
                    <a:pt x="1869315" y="1289178"/>
                  </a:cubicBezTo>
                  <a:cubicBezTo>
                    <a:pt x="1887450" y="1288151"/>
                    <a:pt x="1906269" y="1287125"/>
                    <a:pt x="1923719" y="1290204"/>
                  </a:cubicBezTo>
                  <a:cubicBezTo>
                    <a:pt x="1966831" y="1297732"/>
                    <a:pt x="2001389" y="1283019"/>
                    <a:pt x="2035605" y="1242986"/>
                  </a:cubicBezTo>
                  <a:cubicBezTo>
                    <a:pt x="2045186" y="1231695"/>
                    <a:pt x="2055451" y="1225536"/>
                    <a:pt x="2069137" y="1223483"/>
                  </a:cubicBezTo>
                  <a:cubicBezTo>
                    <a:pt x="2066058" y="1226905"/>
                    <a:pt x="2063663" y="1229984"/>
                    <a:pt x="2061610" y="1233064"/>
                  </a:cubicBezTo>
                  <a:lnTo>
                    <a:pt x="2059899" y="1235459"/>
                  </a:lnTo>
                  <a:cubicBezTo>
                    <a:pt x="2056477" y="1240591"/>
                    <a:pt x="2053055" y="1245724"/>
                    <a:pt x="2052371" y="1251883"/>
                  </a:cubicBezTo>
                  <a:cubicBezTo>
                    <a:pt x="2051002" y="1261463"/>
                    <a:pt x="2054424" y="1270017"/>
                    <a:pt x="2061610" y="1275149"/>
                  </a:cubicBezTo>
                  <a:cubicBezTo>
                    <a:pt x="2070164" y="1281308"/>
                    <a:pt x="2081797" y="1281650"/>
                    <a:pt x="2093088" y="1275834"/>
                  </a:cubicBezTo>
                  <a:cubicBezTo>
                    <a:pt x="2119435" y="1262147"/>
                    <a:pt x="2142017" y="1248803"/>
                    <a:pt x="2161863" y="1234775"/>
                  </a:cubicBezTo>
                  <a:cubicBezTo>
                    <a:pt x="2169048" y="1229642"/>
                    <a:pt x="2176576" y="1224167"/>
                    <a:pt x="2183761" y="1218693"/>
                  </a:cubicBezTo>
                  <a:cubicBezTo>
                    <a:pt x="2207028" y="1201243"/>
                    <a:pt x="2230979" y="1183108"/>
                    <a:pt x="2259036" y="1172159"/>
                  </a:cubicBezTo>
                  <a:cubicBezTo>
                    <a:pt x="2261431" y="1171133"/>
                    <a:pt x="2263142" y="1169080"/>
                    <a:pt x="2264853" y="1167369"/>
                  </a:cubicBezTo>
                  <a:cubicBezTo>
                    <a:pt x="2292910" y="1133837"/>
                    <a:pt x="2331917" y="1116045"/>
                    <a:pt x="2387004" y="1111597"/>
                  </a:cubicBezTo>
                  <a:cubicBezTo>
                    <a:pt x="2407192" y="1109886"/>
                    <a:pt x="2425326" y="1109544"/>
                    <a:pt x="2443461" y="1118782"/>
                  </a:cubicBezTo>
                  <a:cubicBezTo>
                    <a:pt x="2448935" y="1121519"/>
                    <a:pt x="2459200" y="1124257"/>
                    <a:pt x="2465701" y="1121177"/>
                  </a:cubicBezTo>
                  <a:cubicBezTo>
                    <a:pt x="2475282" y="1116387"/>
                    <a:pt x="2489653" y="1109201"/>
                    <a:pt x="2493416" y="1098937"/>
                  </a:cubicBezTo>
                  <a:cubicBezTo>
                    <a:pt x="2496838" y="1089356"/>
                    <a:pt x="2486231" y="1074301"/>
                    <a:pt x="2480414" y="1067458"/>
                  </a:cubicBezTo>
                  <a:cubicBezTo>
                    <a:pt x="2475624" y="1061983"/>
                    <a:pt x="2468781" y="1058562"/>
                    <a:pt x="2460911" y="1054798"/>
                  </a:cubicBezTo>
                  <a:cubicBezTo>
                    <a:pt x="2459885" y="1054114"/>
                    <a:pt x="2458858" y="1053771"/>
                    <a:pt x="2457832" y="1053087"/>
                  </a:cubicBezTo>
                  <a:cubicBezTo>
                    <a:pt x="2485547" y="1047270"/>
                    <a:pt x="2485889" y="1043164"/>
                    <a:pt x="2481783" y="1012028"/>
                  </a:cubicBezTo>
                  <a:lnTo>
                    <a:pt x="2481783" y="1010317"/>
                  </a:lnTo>
                  <a:cubicBezTo>
                    <a:pt x="2480756" y="1003816"/>
                    <a:pt x="2483836" y="993551"/>
                    <a:pt x="2487600" y="991498"/>
                  </a:cubicBezTo>
                  <a:lnTo>
                    <a:pt x="2488968" y="990814"/>
                  </a:lnTo>
                  <a:cubicBezTo>
                    <a:pt x="2505734" y="981233"/>
                    <a:pt x="2522842" y="971311"/>
                    <a:pt x="2540635" y="969258"/>
                  </a:cubicBezTo>
                  <a:cubicBezTo>
                    <a:pt x="2560822" y="966863"/>
                    <a:pt x="2576562" y="963099"/>
                    <a:pt x="2592301" y="953176"/>
                  </a:cubicBezTo>
                  <a:cubicBezTo>
                    <a:pt x="2597091" y="950097"/>
                    <a:pt x="2607356" y="949755"/>
                    <a:pt x="2612146" y="952492"/>
                  </a:cubicBezTo>
                  <a:cubicBezTo>
                    <a:pt x="2628570" y="961388"/>
                    <a:pt x="2643625" y="958651"/>
                    <a:pt x="2659364" y="955913"/>
                  </a:cubicBezTo>
                  <a:lnTo>
                    <a:pt x="2662102" y="955913"/>
                  </a:lnTo>
                  <a:cubicBezTo>
                    <a:pt x="2688790" y="950439"/>
                    <a:pt x="2711031" y="950781"/>
                    <a:pt x="2728481" y="955913"/>
                  </a:cubicBezTo>
                  <a:cubicBezTo>
                    <a:pt x="2745247" y="960704"/>
                    <a:pt x="2761328" y="970284"/>
                    <a:pt x="2776725" y="979523"/>
                  </a:cubicBezTo>
                  <a:cubicBezTo>
                    <a:pt x="2784253" y="983971"/>
                    <a:pt x="2791780" y="988419"/>
                    <a:pt x="2799650" y="992525"/>
                  </a:cubicBezTo>
                  <a:cubicBezTo>
                    <a:pt x="2802730" y="994235"/>
                    <a:pt x="2806151" y="995262"/>
                    <a:pt x="2809573" y="996631"/>
                  </a:cubicBezTo>
                  <a:cubicBezTo>
                    <a:pt x="2813337" y="997999"/>
                    <a:pt x="2816758" y="999026"/>
                    <a:pt x="2819838" y="1000737"/>
                  </a:cubicBezTo>
                  <a:cubicBezTo>
                    <a:pt x="2858160" y="1023319"/>
                    <a:pt x="2895455" y="1045902"/>
                    <a:pt x="2936514" y="1070537"/>
                  </a:cubicBezTo>
                  <a:cubicBezTo>
                    <a:pt x="2937199" y="1070879"/>
                    <a:pt x="2937883" y="1071906"/>
                    <a:pt x="2938567" y="1072932"/>
                  </a:cubicBezTo>
                  <a:cubicBezTo>
                    <a:pt x="2939252" y="1073959"/>
                    <a:pt x="2940278" y="1075328"/>
                    <a:pt x="2941647" y="1076354"/>
                  </a:cubicBezTo>
                  <a:cubicBezTo>
                    <a:pt x="2948490" y="1081829"/>
                    <a:pt x="2955333" y="1087645"/>
                    <a:pt x="2962176" y="1093120"/>
                  </a:cubicBezTo>
                  <a:cubicBezTo>
                    <a:pt x="2977916" y="1106464"/>
                    <a:pt x="2994340" y="1120151"/>
                    <a:pt x="3012474" y="1130758"/>
                  </a:cubicBezTo>
                  <a:cubicBezTo>
                    <a:pt x="3035399" y="1143760"/>
                    <a:pt x="3043953" y="1160868"/>
                    <a:pt x="3050796" y="1183793"/>
                  </a:cubicBezTo>
                  <a:cubicBezTo>
                    <a:pt x="3064140" y="1229300"/>
                    <a:pt x="3097330" y="1262147"/>
                    <a:pt x="3129151" y="1294310"/>
                  </a:cubicBezTo>
                  <a:lnTo>
                    <a:pt x="3138047" y="1303207"/>
                  </a:lnTo>
                  <a:cubicBezTo>
                    <a:pt x="3141127" y="1306286"/>
                    <a:pt x="3146259" y="1307997"/>
                    <a:pt x="3150365" y="1309023"/>
                  </a:cubicBezTo>
                  <a:cubicBezTo>
                    <a:pt x="3177396" y="1315867"/>
                    <a:pt x="3190398" y="1333659"/>
                    <a:pt x="3194846" y="1370270"/>
                  </a:cubicBezTo>
                  <a:cubicBezTo>
                    <a:pt x="3196557" y="1385667"/>
                    <a:pt x="3199978" y="1398670"/>
                    <a:pt x="3205111" y="1409619"/>
                  </a:cubicBezTo>
                  <a:cubicBezTo>
                    <a:pt x="3209559" y="1419199"/>
                    <a:pt x="3213323" y="1429464"/>
                    <a:pt x="3216744" y="1439387"/>
                  </a:cubicBezTo>
                  <a:cubicBezTo>
                    <a:pt x="3228035" y="1470181"/>
                    <a:pt x="3240011" y="1502344"/>
                    <a:pt x="3271490" y="1522189"/>
                  </a:cubicBezTo>
                  <a:cubicBezTo>
                    <a:pt x="3271490" y="1522189"/>
                    <a:pt x="3271832" y="1522874"/>
                    <a:pt x="3272174" y="1523558"/>
                  </a:cubicBezTo>
                  <a:cubicBezTo>
                    <a:pt x="3272516" y="1524585"/>
                    <a:pt x="3273201" y="1525953"/>
                    <a:pt x="3274569" y="1526980"/>
                  </a:cubicBezTo>
                  <a:lnTo>
                    <a:pt x="3279359" y="1531428"/>
                  </a:lnTo>
                  <a:cubicBezTo>
                    <a:pt x="3288940" y="1540324"/>
                    <a:pt x="3299205" y="1549562"/>
                    <a:pt x="3309127" y="1558458"/>
                  </a:cubicBezTo>
                  <a:cubicBezTo>
                    <a:pt x="3312891" y="1561880"/>
                    <a:pt x="3316997" y="1564959"/>
                    <a:pt x="3321103" y="1568039"/>
                  </a:cubicBezTo>
                  <a:cubicBezTo>
                    <a:pt x="3328288" y="1573514"/>
                    <a:pt x="3334789" y="1578304"/>
                    <a:pt x="3340264" y="1584463"/>
                  </a:cubicBezTo>
                  <a:cubicBezTo>
                    <a:pt x="3351897" y="1597465"/>
                    <a:pt x="3361820" y="1611836"/>
                    <a:pt x="3371743" y="1626891"/>
                  </a:cubicBezTo>
                  <a:lnTo>
                    <a:pt x="3372427" y="1627917"/>
                  </a:lnTo>
                  <a:cubicBezTo>
                    <a:pt x="3376875" y="1634418"/>
                    <a:pt x="3382350" y="1642630"/>
                    <a:pt x="3381666" y="1648789"/>
                  </a:cubicBezTo>
                  <a:cubicBezTo>
                    <a:pt x="3378928" y="1684374"/>
                    <a:pt x="3384061" y="1697718"/>
                    <a:pt x="3418619" y="1705930"/>
                  </a:cubicBezTo>
                  <a:cubicBezTo>
                    <a:pt x="3441544" y="1711404"/>
                    <a:pt x="3452493" y="1724064"/>
                    <a:pt x="3453519" y="1746989"/>
                  </a:cubicBezTo>
                  <a:cubicBezTo>
                    <a:pt x="3454546" y="1769914"/>
                    <a:pt x="3465495" y="1786680"/>
                    <a:pt x="3483287" y="1792839"/>
                  </a:cubicBezTo>
                  <a:cubicBezTo>
                    <a:pt x="3502448" y="1799682"/>
                    <a:pt x="3524347" y="1805841"/>
                    <a:pt x="3542481" y="1801393"/>
                  </a:cubicBezTo>
                  <a:cubicBezTo>
                    <a:pt x="3579092" y="1792496"/>
                    <a:pt x="3612282" y="1801050"/>
                    <a:pt x="3647182" y="1810289"/>
                  </a:cubicBezTo>
                  <a:lnTo>
                    <a:pt x="3654368" y="1812000"/>
                  </a:lnTo>
                  <a:cubicBezTo>
                    <a:pt x="3659158" y="1813368"/>
                    <a:pt x="3666685" y="1822264"/>
                    <a:pt x="3666685" y="1827055"/>
                  </a:cubicBezTo>
                  <a:cubicBezTo>
                    <a:pt x="3666001" y="1847926"/>
                    <a:pt x="3673529" y="1865034"/>
                    <a:pt x="3690294" y="1882827"/>
                  </a:cubicBezTo>
                  <a:cubicBezTo>
                    <a:pt x="3693374" y="1885906"/>
                    <a:pt x="3695769" y="1891723"/>
                    <a:pt x="3696453" y="1897198"/>
                  </a:cubicBezTo>
                  <a:cubicBezTo>
                    <a:pt x="3698506" y="1910542"/>
                    <a:pt x="3704323" y="1921833"/>
                    <a:pt x="3710140" y="1932782"/>
                  </a:cubicBezTo>
                  <a:cubicBezTo>
                    <a:pt x="3713904" y="1939968"/>
                    <a:pt x="3717325" y="1946469"/>
                    <a:pt x="3719720" y="1953654"/>
                  </a:cubicBezTo>
                  <a:cubicBezTo>
                    <a:pt x="3734433" y="1997108"/>
                    <a:pt x="3750515" y="2028929"/>
                    <a:pt x="3771387" y="2056302"/>
                  </a:cubicBezTo>
                  <a:cubicBezTo>
                    <a:pt x="3773097" y="2058355"/>
                    <a:pt x="3772071" y="2067936"/>
                    <a:pt x="3769334" y="2070673"/>
                  </a:cubicBezTo>
                  <a:cubicBezTo>
                    <a:pt x="3747777" y="2092913"/>
                    <a:pt x="3740934" y="2126103"/>
                    <a:pt x="3753252" y="2151081"/>
                  </a:cubicBezTo>
                  <a:cubicBezTo>
                    <a:pt x="3758727" y="2162030"/>
                    <a:pt x="3755647" y="2167162"/>
                    <a:pt x="3749488" y="2177769"/>
                  </a:cubicBezTo>
                  <a:cubicBezTo>
                    <a:pt x="3743672" y="2187350"/>
                    <a:pt x="3740250" y="2203089"/>
                    <a:pt x="3744698" y="2213354"/>
                  </a:cubicBezTo>
                  <a:cubicBezTo>
                    <a:pt x="3747777" y="2220539"/>
                    <a:pt x="3757016" y="2223961"/>
                    <a:pt x="3765912" y="2227383"/>
                  </a:cubicBezTo>
                  <a:cubicBezTo>
                    <a:pt x="3768649" y="2228409"/>
                    <a:pt x="3771044" y="2229436"/>
                    <a:pt x="3773439" y="2230462"/>
                  </a:cubicBezTo>
                  <a:cubicBezTo>
                    <a:pt x="3777888" y="2232515"/>
                    <a:pt x="3782336" y="2233542"/>
                    <a:pt x="3785757" y="2234226"/>
                  </a:cubicBezTo>
                  <a:cubicBezTo>
                    <a:pt x="3784731" y="2238332"/>
                    <a:pt x="3783362" y="2242096"/>
                    <a:pt x="3782336" y="2245517"/>
                  </a:cubicBezTo>
                  <a:cubicBezTo>
                    <a:pt x="3779256" y="2256124"/>
                    <a:pt x="3776177" y="2265020"/>
                    <a:pt x="3774466" y="2274601"/>
                  </a:cubicBezTo>
                  <a:cubicBezTo>
                    <a:pt x="3772755" y="2283839"/>
                    <a:pt x="3772071" y="2293078"/>
                    <a:pt x="3771387" y="2301974"/>
                  </a:cubicBezTo>
                  <a:cubicBezTo>
                    <a:pt x="3771044" y="2307791"/>
                    <a:pt x="3770702" y="2313607"/>
                    <a:pt x="3770018" y="2319082"/>
                  </a:cubicBezTo>
                  <a:cubicBezTo>
                    <a:pt x="3770018" y="2321477"/>
                    <a:pt x="3768991" y="2324214"/>
                    <a:pt x="3767965" y="2326951"/>
                  </a:cubicBezTo>
                  <a:cubicBezTo>
                    <a:pt x="3766254" y="2332084"/>
                    <a:pt x="3764543" y="2337216"/>
                    <a:pt x="3766596" y="2342007"/>
                  </a:cubicBezTo>
                  <a:cubicBezTo>
                    <a:pt x="3775492" y="2365616"/>
                    <a:pt x="3768991" y="2386145"/>
                    <a:pt x="3759069" y="2410439"/>
                  </a:cubicBezTo>
                  <a:cubicBezTo>
                    <a:pt x="3756674" y="2416598"/>
                    <a:pt x="3755989" y="2423441"/>
                    <a:pt x="3755305" y="2429942"/>
                  </a:cubicBezTo>
                  <a:cubicBezTo>
                    <a:pt x="3755305" y="2433021"/>
                    <a:pt x="3754963" y="2435759"/>
                    <a:pt x="3754279" y="2438838"/>
                  </a:cubicBezTo>
                  <a:cubicBezTo>
                    <a:pt x="3746067" y="2493926"/>
                    <a:pt x="3734091" y="2556883"/>
                    <a:pt x="3694743" y="2608208"/>
                  </a:cubicBezTo>
                  <a:cubicBezTo>
                    <a:pt x="3677635" y="2630790"/>
                    <a:pt x="3669423" y="2655768"/>
                    <a:pt x="3668054" y="2689984"/>
                  </a:cubicBezTo>
                  <a:cubicBezTo>
                    <a:pt x="3666685" y="2728306"/>
                    <a:pt x="3661553" y="2765601"/>
                    <a:pt x="3656078" y="2807003"/>
                  </a:cubicBezTo>
                  <a:cubicBezTo>
                    <a:pt x="3652999" y="2829586"/>
                    <a:pt x="3646840" y="2851826"/>
                    <a:pt x="3641023" y="2872356"/>
                  </a:cubicBezTo>
                  <a:cubicBezTo>
                    <a:pt x="3638286" y="2882620"/>
                    <a:pt x="3634865" y="2892885"/>
                    <a:pt x="3631443" y="2902808"/>
                  </a:cubicBezTo>
                  <a:cubicBezTo>
                    <a:pt x="3626311" y="2918205"/>
                    <a:pt x="3620836" y="2934287"/>
                    <a:pt x="3617414" y="2950710"/>
                  </a:cubicBezTo>
                  <a:cubicBezTo>
                    <a:pt x="3615361" y="2960975"/>
                    <a:pt x="3620152" y="2972267"/>
                    <a:pt x="3624600" y="2982531"/>
                  </a:cubicBezTo>
                  <a:cubicBezTo>
                    <a:pt x="3625626" y="2984584"/>
                    <a:pt x="3626311" y="2986637"/>
                    <a:pt x="3627337" y="2988690"/>
                  </a:cubicBezTo>
                  <a:cubicBezTo>
                    <a:pt x="3630074" y="2995533"/>
                    <a:pt x="3633838" y="3002035"/>
                    <a:pt x="3637602" y="3008535"/>
                  </a:cubicBezTo>
                  <a:cubicBezTo>
                    <a:pt x="3639655" y="3012299"/>
                    <a:pt x="3642050" y="3016063"/>
                    <a:pt x="3644103" y="3019827"/>
                  </a:cubicBezTo>
                  <a:cubicBezTo>
                    <a:pt x="3648893" y="3029065"/>
                    <a:pt x="3653341" y="3038304"/>
                    <a:pt x="3657789" y="3047542"/>
                  </a:cubicBezTo>
                  <a:lnTo>
                    <a:pt x="3659500" y="3051306"/>
                  </a:lnTo>
                  <a:cubicBezTo>
                    <a:pt x="3662237" y="3057122"/>
                    <a:pt x="3665317" y="3062939"/>
                    <a:pt x="3668396" y="3068756"/>
                  </a:cubicBezTo>
                  <a:cubicBezTo>
                    <a:pt x="3675240" y="3081758"/>
                    <a:pt x="3682083" y="3095444"/>
                    <a:pt x="3686189" y="3109473"/>
                  </a:cubicBezTo>
                  <a:cubicBezTo>
                    <a:pt x="3694400" y="3137530"/>
                    <a:pt x="3701928" y="3147795"/>
                    <a:pt x="3730327" y="3153270"/>
                  </a:cubicBezTo>
                  <a:cubicBezTo>
                    <a:pt x="3742645" y="3155665"/>
                    <a:pt x="3755305" y="3156691"/>
                    <a:pt x="3766254" y="3157718"/>
                  </a:cubicBezTo>
                  <a:cubicBezTo>
                    <a:pt x="3783362" y="3159086"/>
                    <a:pt x="3794311" y="3151217"/>
                    <a:pt x="3799786" y="3134451"/>
                  </a:cubicBezTo>
                  <a:cubicBezTo>
                    <a:pt x="3801154" y="3130003"/>
                    <a:pt x="3802865" y="3125897"/>
                    <a:pt x="3804576" y="3121791"/>
                  </a:cubicBezTo>
                  <a:cubicBezTo>
                    <a:pt x="3806971" y="3115632"/>
                    <a:pt x="3809708" y="3109131"/>
                    <a:pt x="3811419" y="3102630"/>
                  </a:cubicBezTo>
                  <a:cubicBezTo>
                    <a:pt x="3814157" y="3091339"/>
                    <a:pt x="3814499" y="3079363"/>
                    <a:pt x="3814841" y="3070467"/>
                  </a:cubicBezTo>
                  <a:cubicBezTo>
                    <a:pt x="3814841" y="3060202"/>
                    <a:pt x="3814841" y="3050279"/>
                    <a:pt x="3814841" y="3040014"/>
                  </a:cubicBezTo>
                  <a:cubicBezTo>
                    <a:pt x="3814841" y="3027354"/>
                    <a:pt x="3814841" y="3014010"/>
                    <a:pt x="3814841" y="3001008"/>
                  </a:cubicBezTo>
                  <a:cubicBezTo>
                    <a:pt x="3814841" y="2999981"/>
                    <a:pt x="3818605" y="2997244"/>
                    <a:pt x="3820316" y="2995876"/>
                  </a:cubicBezTo>
                  <a:cubicBezTo>
                    <a:pt x="3821342" y="2995191"/>
                    <a:pt x="3822368" y="2994507"/>
                    <a:pt x="3823053" y="2993481"/>
                  </a:cubicBezTo>
                  <a:cubicBezTo>
                    <a:pt x="3829896" y="2987664"/>
                    <a:pt x="3834344" y="2981505"/>
                    <a:pt x="3836739" y="2975004"/>
                  </a:cubicBezTo>
                  <a:cubicBezTo>
                    <a:pt x="3836055" y="2981505"/>
                    <a:pt x="3837766" y="2988006"/>
                    <a:pt x="3842214" y="2993823"/>
                  </a:cubicBezTo>
                  <a:cubicBezTo>
                    <a:pt x="3850083" y="3004772"/>
                    <a:pt x="3865823" y="3011957"/>
                    <a:pt x="3880878" y="3011957"/>
                  </a:cubicBezTo>
                  <a:lnTo>
                    <a:pt x="3880878" y="3011957"/>
                  </a:lnTo>
                  <a:cubicBezTo>
                    <a:pt x="3904829" y="3011957"/>
                    <a:pt x="3916463" y="2999297"/>
                    <a:pt x="3916805" y="2972609"/>
                  </a:cubicBezTo>
                  <a:cubicBezTo>
                    <a:pt x="3916805" y="2968160"/>
                    <a:pt x="3916805" y="2964055"/>
                    <a:pt x="3916805" y="2959606"/>
                  </a:cubicBezTo>
                  <a:cubicBezTo>
                    <a:pt x="3916805" y="2954132"/>
                    <a:pt x="3916805" y="2948315"/>
                    <a:pt x="3916805" y="2942841"/>
                  </a:cubicBezTo>
                  <a:cubicBezTo>
                    <a:pt x="3916805" y="2937708"/>
                    <a:pt x="3918516" y="2934287"/>
                    <a:pt x="3920569" y="2933260"/>
                  </a:cubicBezTo>
                  <a:cubicBezTo>
                    <a:pt x="3922622" y="2932234"/>
                    <a:pt x="3926043" y="2933260"/>
                    <a:pt x="3929807" y="2935998"/>
                  </a:cubicBezTo>
                  <a:cubicBezTo>
                    <a:pt x="3941098" y="2943525"/>
                    <a:pt x="3943836" y="2947973"/>
                    <a:pt x="3943836" y="2950368"/>
                  </a:cubicBezTo>
                  <a:cubicBezTo>
                    <a:pt x="3944178" y="2956869"/>
                    <a:pt x="3945204" y="2963712"/>
                    <a:pt x="3946231" y="2970556"/>
                  </a:cubicBezTo>
                  <a:cubicBezTo>
                    <a:pt x="3948968" y="2991085"/>
                    <a:pt x="3951705" y="3012299"/>
                    <a:pt x="3943836" y="3025986"/>
                  </a:cubicBezTo>
                  <a:cubicBezTo>
                    <a:pt x="3941440" y="3030434"/>
                    <a:pt x="3938703" y="3034882"/>
                    <a:pt x="3936308" y="3039330"/>
                  </a:cubicBezTo>
                  <a:cubicBezTo>
                    <a:pt x="3923306" y="3062939"/>
                    <a:pt x="3909620" y="3087575"/>
                    <a:pt x="3884642" y="3101945"/>
                  </a:cubicBezTo>
                  <a:cubicBezTo>
                    <a:pt x="3872666" y="3108789"/>
                    <a:pt x="3859322" y="3122475"/>
                    <a:pt x="3856927" y="3135135"/>
                  </a:cubicBezTo>
                  <a:cubicBezTo>
                    <a:pt x="3851110" y="3165587"/>
                    <a:pt x="3836397" y="3192276"/>
                    <a:pt x="3822368" y="3218280"/>
                  </a:cubicBezTo>
                  <a:cubicBezTo>
                    <a:pt x="3816210" y="3229913"/>
                    <a:pt x="3809366" y="3241547"/>
                    <a:pt x="3803892" y="3253865"/>
                  </a:cubicBezTo>
                  <a:cubicBezTo>
                    <a:pt x="3800812" y="3260708"/>
                    <a:pt x="3792943" y="3267209"/>
                    <a:pt x="3786099" y="3268920"/>
                  </a:cubicBezTo>
                  <a:cubicBezTo>
                    <a:pt x="3748120" y="3277816"/>
                    <a:pt x="3744356" y="3279527"/>
                    <a:pt x="3738197" y="3316480"/>
                  </a:cubicBezTo>
                  <a:cubicBezTo>
                    <a:pt x="3737855" y="3315796"/>
                    <a:pt x="3737513" y="3315454"/>
                    <a:pt x="3737171" y="3314769"/>
                  </a:cubicBezTo>
                  <a:cubicBezTo>
                    <a:pt x="3733064" y="3308268"/>
                    <a:pt x="3729301" y="3302794"/>
                    <a:pt x="3724853" y="3297661"/>
                  </a:cubicBezTo>
                  <a:cubicBezTo>
                    <a:pt x="3722115" y="3294582"/>
                    <a:pt x="3718352" y="3292529"/>
                    <a:pt x="3714588" y="3290818"/>
                  </a:cubicBezTo>
                  <a:cubicBezTo>
                    <a:pt x="3713219" y="3290134"/>
                    <a:pt x="3711508" y="3289450"/>
                    <a:pt x="3710140" y="3288423"/>
                  </a:cubicBezTo>
                  <a:lnTo>
                    <a:pt x="3706034" y="3286028"/>
                  </a:lnTo>
                  <a:lnTo>
                    <a:pt x="3705007" y="3290818"/>
                  </a:lnTo>
                  <a:cubicBezTo>
                    <a:pt x="3705007" y="3290818"/>
                    <a:pt x="3703981" y="3294240"/>
                    <a:pt x="3703639" y="3295950"/>
                  </a:cubicBezTo>
                  <a:cubicBezTo>
                    <a:pt x="3702270" y="3300741"/>
                    <a:pt x="3700559" y="3305531"/>
                    <a:pt x="3702612" y="3309295"/>
                  </a:cubicBezTo>
                  <a:cubicBezTo>
                    <a:pt x="3708087" y="3319560"/>
                    <a:pt x="3715272" y="3328798"/>
                    <a:pt x="3722115" y="3338036"/>
                  </a:cubicBezTo>
                  <a:lnTo>
                    <a:pt x="3726221" y="3343853"/>
                  </a:lnTo>
                  <a:cubicBezTo>
                    <a:pt x="3729301" y="3347959"/>
                    <a:pt x="3732380" y="3352065"/>
                    <a:pt x="3735802" y="3355829"/>
                  </a:cubicBezTo>
                  <a:cubicBezTo>
                    <a:pt x="3741619" y="3363014"/>
                    <a:pt x="3747435" y="3370199"/>
                    <a:pt x="3751883" y="3378069"/>
                  </a:cubicBezTo>
                  <a:cubicBezTo>
                    <a:pt x="3757700" y="3388676"/>
                    <a:pt x="3759753" y="3400652"/>
                    <a:pt x="3760780" y="3408864"/>
                  </a:cubicBezTo>
                  <a:cubicBezTo>
                    <a:pt x="3764201" y="3441369"/>
                    <a:pt x="3786442" y="3457450"/>
                    <a:pt x="3807998" y="3472847"/>
                  </a:cubicBezTo>
                  <a:cubicBezTo>
                    <a:pt x="3820316" y="3481744"/>
                    <a:pt x="3831949" y="3489956"/>
                    <a:pt x="3840503" y="3501247"/>
                  </a:cubicBezTo>
                  <a:cubicBezTo>
                    <a:pt x="3843240" y="3504668"/>
                    <a:pt x="3846662" y="3507406"/>
                    <a:pt x="3850426" y="3510143"/>
                  </a:cubicBezTo>
                  <a:cubicBezTo>
                    <a:pt x="3854532" y="3512880"/>
                    <a:pt x="3857953" y="3515618"/>
                    <a:pt x="3859664" y="3519039"/>
                  </a:cubicBezTo>
                  <a:cubicBezTo>
                    <a:pt x="3868902" y="3540938"/>
                    <a:pt x="3877456" y="3563862"/>
                    <a:pt x="3886010" y="3586103"/>
                  </a:cubicBezTo>
                  <a:cubicBezTo>
                    <a:pt x="3890458" y="3598078"/>
                    <a:pt x="3894907" y="3610054"/>
                    <a:pt x="3899697" y="3622030"/>
                  </a:cubicBezTo>
                  <a:cubicBezTo>
                    <a:pt x="3901066" y="3625793"/>
                    <a:pt x="3903118" y="3628873"/>
                    <a:pt x="3905171" y="3631952"/>
                  </a:cubicBezTo>
                  <a:cubicBezTo>
                    <a:pt x="3906540" y="3634005"/>
                    <a:pt x="3907909" y="3635716"/>
                    <a:pt x="3908935" y="3637769"/>
                  </a:cubicBezTo>
                  <a:cubicBezTo>
                    <a:pt x="3915094" y="3649745"/>
                    <a:pt x="3921595" y="3661720"/>
                    <a:pt x="3927754" y="3673696"/>
                  </a:cubicBezTo>
                  <a:cubicBezTo>
                    <a:pt x="3943151" y="3702780"/>
                    <a:pt x="3959233" y="3732890"/>
                    <a:pt x="3973603" y="3763342"/>
                  </a:cubicBezTo>
                  <a:cubicBezTo>
                    <a:pt x="3992080" y="3803033"/>
                    <a:pt x="4012952" y="3844434"/>
                    <a:pt x="4046484" y="3877966"/>
                  </a:cubicBezTo>
                  <a:cubicBezTo>
                    <a:pt x="4066671" y="3898495"/>
                    <a:pt x="4077963" y="3922105"/>
                    <a:pt x="4080358" y="3949820"/>
                  </a:cubicBezTo>
                  <a:cubicBezTo>
                    <a:pt x="4081042" y="3957005"/>
                    <a:pt x="4082069" y="3964533"/>
                    <a:pt x="4083779" y="3972060"/>
                  </a:cubicBezTo>
                  <a:cubicBezTo>
                    <a:pt x="4087543" y="3988484"/>
                    <a:pt x="4099519" y="3997380"/>
                    <a:pt x="4113205" y="3994985"/>
                  </a:cubicBezTo>
                  <a:cubicBezTo>
                    <a:pt x="4123812" y="3992932"/>
                    <a:pt x="4139894" y="3984720"/>
                    <a:pt x="4142973" y="3974455"/>
                  </a:cubicBezTo>
                  <a:cubicBezTo>
                    <a:pt x="4147421" y="3959742"/>
                    <a:pt x="4154949" y="3954952"/>
                    <a:pt x="4167266" y="3951530"/>
                  </a:cubicBezTo>
                  <a:cubicBezTo>
                    <a:pt x="4179242" y="3948109"/>
                    <a:pt x="4187112" y="3942976"/>
                    <a:pt x="4190533" y="3935791"/>
                  </a:cubicBezTo>
                  <a:cubicBezTo>
                    <a:pt x="4194297" y="3928264"/>
                    <a:pt x="4193613" y="3918683"/>
                    <a:pt x="4188823" y="3906023"/>
                  </a:cubicBezTo>
                  <a:cubicBezTo>
                    <a:pt x="4188138" y="3904654"/>
                    <a:pt x="4187454" y="3902943"/>
                    <a:pt x="4186770" y="3901233"/>
                  </a:cubicBezTo>
                  <a:cubicBezTo>
                    <a:pt x="4184717" y="3896443"/>
                    <a:pt x="4182322" y="3890968"/>
                    <a:pt x="4183348" y="3887546"/>
                  </a:cubicBezTo>
                  <a:cubicBezTo>
                    <a:pt x="4190533" y="3864622"/>
                    <a:pt x="4183348" y="3846487"/>
                    <a:pt x="4174794" y="3831774"/>
                  </a:cubicBezTo>
                  <a:cubicBezTo>
                    <a:pt x="4172399" y="3827326"/>
                    <a:pt x="4172057" y="3822536"/>
                    <a:pt x="4174452" y="3818772"/>
                  </a:cubicBezTo>
                  <a:cubicBezTo>
                    <a:pt x="4176505" y="3815350"/>
                    <a:pt x="4180268" y="3813298"/>
                    <a:pt x="4185059" y="3813298"/>
                  </a:cubicBezTo>
                  <a:cubicBezTo>
                    <a:pt x="4186085" y="3813298"/>
                    <a:pt x="4187112" y="3813298"/>
                    <a:pt x="4188138" y="3813298"/>
                  </a:cubicBezTo>
                  <a:cubicBezTo>
                    <a:pt x="4202509" y="3813298"/>
                    <a:pt x="4213116" y="3807481"/>
                    <a:pt x="4222354" y="3794821"/>
                  </a:cubicBezTo>
                  <a:cubicBezTo>
                    <a:pt x="4228171" y="3786951"/>
                    <a:pt x="4235014" y="3784556"/>
                    <a:pt x="4244253" y="3786951"/>
                  </a:cubicBezTo>
                  <a:cubicBezTo>
                    <a:pt x="4243226" y="3787635"/>
                    <a:pt x="4242542" y="3788320"/>
                    <a:pt x="4241515" y="3789004"/>
                  </a:cubicBezTo>
                  <a:cubicBezTo>
                    <a:pt x="4236383" y="3792768"/>
                    <a:pt x="4231593" y="3795847"/>
                    <a:pt x="4227145" y="3799611"/>
                  </a:cubicBezTo>
                  <a:cubicBezTo>
                    <a:pt x="4205589" y="3816719"/>
                    <a:pt x="4199772" y="3845461"/>
                    <a:pt x="4213800" y="3864622"/>
                  </a:cubicBezTo>
                  <a:cubicBezTo>
                    <a:pt x="4227487" y="3883783"/>
                    <a:pt x="4224407" y="3901917"/>
                    <a:pt x="4220644" y="3922789"/>
                  </a:cubicBezTo>
                  <a:lnTo>
                    <a:pt x="4219959" y="3926210"/>
                  </a:lnTo>
                  <a:cubicBezTo>
                    <a:pt x="4218933" y="3931685"/>
                    <a:pt x="4217906" y="3937160"/>
                    <a:pt x="4216880" y="3942292"/>
                  </a:cubicBezTo>
                  <a:cubicBezTo>
                    <a:pt x="4209694" y="3981298"/>
                    <a:pt x="4202167" y="4021673"/>
                    <a:pt x="4225776" y="4059995"/>
                  </a:cubicBezTo>
                  <a:cubicBezTo>
                    <a:pt x="4224065" y="4058284"/>
                    <a:pt x="4222354" y="4056232"/>
                    <a:pt x="4220986" y="4054179"/>
                  </a:cubicBezTo>
                  <a:cubicBezTo>
                    <a:pt x="4218591" y="4051099"/>
                    <a:pt x="4216196" y="4048020"/>
                    <a:pt x="4213116" y="4045282"/>
                  </a:cubicBezTo>
                  <a:cubicBezTo>
                    <a:pt x="4199088" y="4032965"/>
                    <a:pt x="4186427" y="4022358"/>
                    <a:pt x="4171714" y="4015514"/>
                  </a:cubicBezTo>
                  <a:cubicBezTo>
                    <a:pt x="4166240" y="4012777"/>
                    <a:pt x="4157002" y="4016883"/>
                    <a:pt x="4154264" y="4018252"/>
                  </a:cubicBezTo>
                  <a:cubicBezTo>
                    <a:pt x="4151185" y="4019620"/>
                    <a:pt x="4143315" y="4024068"/>
                    <a:pt x="4141947" y="4029201"/>
                  </a:cubicBezTo>
                  <a:lnTo>
                    <a:pt x="4141947" y="4030227"/>
                  </a:lnTo>
                  <a:cubicBezTo>
                    <a:pt x="4135788" y="4051784"/>
                    <a:pt x="4129971" y="4074024"/>
                    <a:pt x="4144684" y="4096949"/>
                  </a:cubicBezTo>
                  <a:cubicBezTo>
                    <a:pt x="4163503" y="4126032"/>
                    <a:pt x="4172741" y="4152037"/>
                    <a:pt x="4174110" y="4178725"/>
                  </a:cubicBezTo>
                  <a:cubicBezTo>
                    <a:pt x="4174794" y="4189332"/>
                    <a:pt x="4182322" y="4201308"/>
                    <a:pt x="4189849" y="4208151"/>
                  </a:cubicBezTo>
                  <a:cubicBezTo>
                    <a:pt x="4198061" y="4216021"/>
                    <a:pt x="4206615" y="4218758"/>
                    <a:pt x="4214143" y="4216021"/>
                  </a:cubicBezTo>
                  <a:cubicBezTo>
                    <a:pt x="4221670" y="4213284"/>
                    <a:pt x="4226802" y="4205414"/>
                    <a:pt x="4228171" y="4193780"/>
                  </a:cubicBezTo>
                  <a:cubicBezTo>
                    <a:pt x="4228855" y="4188306"/>
                    <a:pt x="4229882" y="4183515"/>
                    <a:pt x="4232619" y="4181120"/>
                  </a:cubicBezTo>
                  <a:cubicBezTo>
                    <a:pt x="4234330" y="4179752"/>
                    <a:pt x="4237067" y="4179409"/>
                    <a:pt x="4241173" y="4180094"/>
                  </a:cubicBezTo>
                  <a:cubicBezTo>
                    <a:pt x="4274705" y="4185568"/>
                    <a:pt x="4296603" y="4166407"/>
                    <a:pt x="4318159" y="4145193"/>
                  </a:cubicBezTo>
                  <a:cubicBezTo>
                    <a:pt x="4325345" y="4138008"/>
                    <a:pt x="4333557" y="4131507"/>
                    <a:pt x="4341426" y="4125348"/>
                  </a:cubicBezTo>
                  <a:cubicBezTo>
                    <a:pt x="4344164" y="4122953"/>
                    <a:pt x="4347243" y="4120900"/>
                    <a:pt x="4349980" y="4118505"/>
                  </a:cubicBezTo>
                  <a:cubicBezTo>
                    <a:pt x="4350665" y="4119189"/>
                    <a:pt x="4351349" y="4119531"/>
                    <a:pt x="4352033" y="4120216"/>
                  </a:cubicBezTo>
                  <a:cubicBezTo>
                    <a:pt x="4352033" y="4121242"/>
                    <a:pt x="4351691" y="4122269"/>
                    <a:pt x="4351349" y="4123295"/>
                  </a:cubicBezTo>
                  <a:cubicBezTo>
                    <a:pt x="4351007" y="4126032"/>
                    <a:pt x="4350323" y="4129112"/>
                    <a:pt x="4348954" y="4130480"/>
                  </a:cubicBezTo>
                  <a:lnTo>
                    <a:pt x="4345190" y="4133902"/>
                  </a:lnTo>
                  <a:cubicBezTo>
                    <a:pt x="4330135" y="4147588"/>
                    <a:pt x="4314738" y="4161959"/>
                    <a:pt x="4298314" y="4173593"/>
                  </a:cubicBezTo>
                  <a:cubicBezTo>
                    <a:pt x="4295919" y="4175304"/>
                    <a:pt x="4293524" y="4176672"/>
                    <a:pt x="4291129" y="4178041"/>
                  </a:cubicBezTo>
                  <a:cubicBezTo>
                    <a:pt x="4281890" y="4183515"/>
                    <a:pt x="4271283" y="4189674"/>
                    <a:pt x="4272994" y="4204730"/>
                  </a:cubicBezTo>
                  <a:cubicBezTo>
                    <a:pt x="4275047" y="4221153"/>
                    <a:pt x="4288733" y="4225259"/>
                    <a:pt x="4300367" y="4228681"/>
                  </a:cubicBezTo>
                  <a:cubicBezTo>
                    <a:pt x="4301736" y="4229023"/>
                    <a:pt x="4303446" y="4229707"/>
                    <a:pt x="4304815" y="4230049"/>
                  </a:cubicBezTo>
                  <a:cubicBezTo>
                    <a:pt x="4310290" y="4231760"/>
                    <a:pt x="4315422" y="4235866"/>
                    <a:pt x="4320554" y="4239630"/>
                  </a:cubicBezTo>
                  <a:cubicBezTo>
                    <a:pt x="4321923" y="4240656"/>
                    <a:pt x="4323634" y="4242025"/>
                    <a:pt x="4325003" y="4243051"/>
                  </a:cubicBezTo>
                  <a:cubicBezTo>
                    <a:pt x="4328766" y="4245789"/>
                    <a:pt x="4332530" y="4248868"/>
                    <a:pt x="4336294" y="4251948"/>
                  </a:cubicBezTo>
                  <a:cubicBezTo>
                    <a:pt x="4343821" y="4258107"/>
                    <a:pt x="4351349" y="4264608"/>
                    <a:pt x="4360245" y="4268371"/>
                  </a:cubicBezTo>
                  <a:cubicBezTo>
                    <a:pt x="4377011" y="4275557"/>
                    <a:pt x="4383512" y="4285137"/>
                    <a:pt x="4383512" y="4303272"/>
                  </a:cubicBezTo>
                  <a:cubicBezTo>
                    <a:pt x="4383512" y="4316958"/>
                    <a:pt x="4385565" y="4332013"/>
                    <a:pt x="4390355" y="4350832"/>
                  </a:cubicBezTo>
                  <a:cubicBezTo>
                    <a:pt x="4396514" y="4375125"/>
                    <a:pt x="4403358" y="4399419"/>
                    <a:pt x="4410201" y="4423028"/>
                  </a:cubicBezTo>
                  <a:lnTo>
                    <a:pt x="4416360" y="4444242"/>
                  </a:lnTo>
                  <a:cubicBezTo>
                    <a:pt x="4417386" y="4448006"/>
                    <a:pt x="4418755" y="4451770"/>
                    <a:pt x="4420123" y="4455533"/>
                  </a:cubicBezTo>
                  <a:cubicBezTo>
                    <a:pt x="4421492" y="4459297"/>
                    <a:pt x="4422860" y="4463061"/>
                    <a:pt x="4423887" y="4466825"/>
                  </a:cubicBezTo>
                  <a:cubicBezTo>
                    <a:pt x="4426624" y="4476747"/>
                    <a:pt x="4429020" y="4487012"/>
                    <a:pt x="4431414" y="4496935"/>
                  </a:cubicBezTo>
                  <a:lnTo>
                    <a:pt x="4440311" y="4535257"/>
                  </a:lnTo>
                  <a:cubicBezTo>
                    <a:pt x="4446470" y="4561603"/>
                    <a:pt x="4452971" y="4588291"/>
                    <a:pt x="4459130" y="4614638"/>
                  </a:cubicBezTo>
                  <a:cubicBezTo>
                    <a:pt x="4459814" y="4617375"/>
                    <a:pt x="4461183" y="4619428"/>
                    <a:pt x="4462209" y="4621481"/>
                  </a:cubicBezTo>
                  <a:cubicBezTo>
                    <a:pt x="4463236" y="4622850"/>
                    <a:pt x="4463920" y="4624218"/>
                    <a:pt x="4464604" y="4625587"/>
                  </a:cubicBezTo>
                  <a:cubicBezTo>
                    <a:pt x="4465631" y="4628667"/>
                    <a:pt x="4466999" y="4631746"/>
                    <a:pt x="4468026" y="4634825"/>
                  </a:cubicBezTo>
                  <a:cubicBezTo>
                    <a:pt x="4471105" y="4643037"/>
                    <a:pt x="4474527" y="4651933"/>
                    <a:pt x="4475553" y="4660487"/>
                  </a:cubicBezTo>
                  <a:cubicBezTo>
                    <a:pt x="4477606" y="4676911"/>
                    <a:pt x="4485134" y="4688545"/>
                    <a:pt x="4499847" y="4700178"/>
                  </a:cubicBezTo>
                  <a:cubicBezTo>
                    <a:pt x="4508401" y="4706679"/>
                    <a:pt x="4515586" y="4716260"/>
                    <a:pt x="4519350" y="4725840"/>
                  </a:cubicBezTo>
                  <a:cubicBezTo>
                    <a:pt x="4528930" y="4751160"/>
                    <a:pt x="4545354" y="4753555"/>
                    <a:pt x="4566568" y="4749449"/>
                  </a:cubicBezTo>
                  <a:cubicBezTo>
                    <a:pt x="4585045" y="4745686"/>
                    <a:pt x="4604548" y="4746370"/>
                    <a:pt x="4623709" y="4747054"/>
                  </a:cubicBezTo>
                  <a:cubicBezTo>
                    <a:pt x="4628841" y="4747054"/>
                    <a:pt x="4633974" y="4747054"/>
                    <a:pt x="4639106" y="4747396"/>
                  </a:cubicBezTo>
                  <a:cubicBezTo>
                    <a:pt x="4640475" y="4747396"/>
                    <a:pt x="4643212" y="4750134"/>
                    <a:pt x="4645265" y="4752187"/>
                  </a:cubicBezTo>
                  <a:cubicBezTo>
                    <a:pt x="4646634" y="4753555"/>
                    <a:pt x="4648002" y="4754924"/>
                    <a:pt x="4649371" y="4756292"/>
                  </a:cubicBezTo>
                  <a:cubicBezTo>
                    <a:pt x="4655872" y="4761767"/>
                    <a:pt x="4662031" y="4766899"/>
                    <a:pt x="4668532" y="4772374"/>
                  </a:cubicBezTo>
                  <a:cubicBezTo>
                    <a:pt x="4683929" y="4785376"/>
                    <a:pt x="4700011" y="4798721"/>
                    <a:pt x="4716092" y="4811722"/>
                  </a:cubicBezTo>
                  <a:cubicBezTo>
                    <a:pt x="4722594" y="4816855"/>
                    <a:pt x="4731490" y="4820619"/>
                    <a:pt x="4739359" y="4821645"/>
                  </a:cubicBezTo>
                  <a:cubicBezTo>
                    <a:pt x="4766732" y="4825409"/>
                    <a:pt x="4779734" y="4844912"/>
                    <a:pt x="4793763" y="4865784"/>
                  </a:cubicBezTo>
                  <a:lnTo>
                    <a:pt x="4809845" y="4889393"/>
                  </a:lnTo>
                  <a:cubicBezTo>
                    <a:pt x="4828321" y="4916081"/>
                    <a:pt x="4847140" y="4943796"/>
                    <a:pt x="4863906" y="4972196"/>
                  </a:cubicBezTo>
                  <a:cubicBezTo>
                    <a:pt x="4872460" y="4986566"/>
                    <a:pt x="4883067" y="5008465"/>
                    <a:pt x="4886488" y="5032074"/>
                  </a:cubicBezTo>
                  <a:cubicBezTo>
                    <a:pt x="4889226" y="5052261"/>
                    <a:pt x="4895042" y="5068685"/>
                    <a:pt x="4912493" y="5081687"/>
                  </a:cubicBezTo>
                  <a:cubicBezTo>
                    <a:pt x="4920020" y="5087162"/>
                    <a:pt x="4928574" y="5096058"/>
                    <a:pt x="4930969" y="5105296"/>
                  </a:cubicBezTo>
                  <a:cubicBezTo>
                    <a:pt x="4939865" y="5140539"/>
                    <a:pt x="4958000" y="5163121"/>
                    <a:pt x="4987426" y="5176124"/>
                  </a:cubicBezTo>
                  <a:cubicBezTo>
                    <a:pt x="4992900" y="5178861"/>
                    <a:pt x="4998717" y="5183309"/>
                    <a:pt x="5002823" y="5188784"/>
                  </a:cubicBezTo>
                  <a:cubicBezTo>
                    <a:pt x="5020958" y="5212051"/>
                    <a:pt x="5045593" y="5223342"/>
                    <a:pt x="5077414" y="5221973"/>
                  </a:cubicBezTo>
                  <a:lnTo>
                    <a:pt x="5079125" y="5221973"/>
                  </a:lnTo>
                  <a:cubicBezTo>
                    <a:pt x="5086994" y="5221973"/>
                    <a:pt x="5095890" y="5223684"/>
                    <a:pt x="5098286" y="5227105"/>
                  </a:cubicBezTo>
                  <a:cubicBezTo>
                    <a:pt x="5113341" y="5247977"/>
                    <a:pt x="5128738" y="5262006"/>
                    <a:pt x="5147215" y="5271586"/>
                  </a:cubicBezTo>
                  <a:cubicBezTo>
                    <a:pt x="5148242" y="5272955"/>
                    <a:pt x="5148242" y="5278772"/>
                    <a:pt x="5148583" y="5282193"/>
                  </a:cubicBezTo>
                  <a:cubicBezTo>
                    <a:pt x="5148583" y="5283904"/>
                    <a:pt x="5148583" y="5285273"/>
                    <a:pt x="5148583" y="5286983"/>
                  </a:cubicBezTo>
                  <a:cubicBezTo>
                    <a:pt x="5147899" y="5286983"/>
                    <a:pt x="5147557" y="5286983"/>
                    <a:pt x="5146873" y="5286983"/>
                  </a:cubicBezTo>
                  <a:cubicBezTo>
                    <a:pt x="5143109" y="5286983"/>
                    <a:pt x="5139345" y="5287668"/>
                    <a:pt x="5135581" y="5286983"/>
                  </a:cubicBezTo>
                  <a:cubicBezTo>
                    <a:pt x="5126001" y="5285957"/>
                    <a:pt x="5116420" y="5284247"/>
                    <a:pt x="5106840" y="5282536"/>
                  </a:cubicBezTo>
                  <a:cubicBezTo>
                    <a:pt x="5105129" y="5282536"/>
                    <a:pt x="5103761" y="5281851"/>
                    <a:pt x="5102050" y="5281509"/>
                  </a:cubicBezTo>
                  <a:cubicBezTo>
                    <a:pt x="5096233" y="5280483"/>
                    <a:pt x="5090074" y="5279456"/>
                    <a:pt x="5086652" y="5276377"/>
                  </a:cubicBezTo>
                  <a:cubicBezTo>
                    <a:pt x="5069544" y="5261664"/>
                    <a:pt x="5052436" y="5245924"/>
                    <a:pt x="5036012" y="5230869"/>
                  </a:cubicBezTo>
                  <a:cubicBezTo>
                    <a:pt x="5026432" y="5222315"/>
                    <a:pt x="5017194" y="5213419"/>
                    <a:pt x="5007613" y="5204865"/>
                  </a:cubicBezTo>
                  <a:cubicBezTo>
                    <a:pt x="4999743" y="5197680"/>
                    <a:pt x="4990847" y="5194600"/>
                    <a:pt x="4982635" y="5194943"/>
                  </a:cubicBezTo>
                  <a:cubicBezTo>
                    <a:pt x="4974081" y="5195627"/>
                    <a:pt x="4966212" y="5200417"/>
                    <a:pt x="4959369" y="5208629"/>
                  </a:cubicBezTo>
                  <a:cubicBezTo>
                    <a:pt x="4946024" y="5225395"/>
                    <a:pt x="4949104" y="5243187"/>
                    <a:pt x="4953209" y="5256874"/>
                  </a:cubicBezTo>
                  <a:cubicBezTo>
                    <a:pt x="4955947" y="5266112"/>
                    <a:pt x="4956631" y="5276035"/>
                    <a:pt x="4954920" y="5283220"/>
                  </a:cubicBezTo>
                  <a:cubicBezTo>
                    <a:pt x="4950130" y="5301697"/>
                    <a:pt x="4955947" y="5325306"/>
                    <a:pt x="4969976" y="5346520"/>
                  </a:cubicBezTo>
                  <a:cubicBezTo>
                    <a:pt x="4983662" y="5367391"/>
                    <a:pt x="5002823" y="5381420"/>
                    <a:pt x="5021300" y="5384158"/>
                  </a:cubicBezTo>
                  <a:cubicBezTo>
                    <a:pt x="5031565" y="5385868"/>
                    <a:pt x="5041830" y="5388948"/>
                    <a:pt x="5051752" y="5392027"/>
                  </a:cubicBezTo>
                  <a:cubicBezTo>
                    <a:pt x="5054489" y="5393054"/>
                    <a:pt x="5057569" y="5393738"/>
                    <a:pt x="5060306" y="5394764"/>
                  </a:cubicBezTo>
                  <a:cubicBezTo>
                    <a:pt x="5087336" y="5402976"/>
                    <a:pt x="5116078" y="5407424"/>
                    <a:pt x="5143109" y="5386895"/>
                  </a:cubicBezTo>
                  <a:lnTo>
                    <a:pt x="5145504" y="5385184"/>
                  </a:lnTo>
                  <a:cubicBezTo>
                    <a:pt x="5161243" y="5373208"/>
                    <a:pt x="5177325" y="5360890"/>
                    <a:pt x="5194775" y="5351652"/>
                  </a:cubicBezTo>
                  <a:cubicBezTo>
                    <a:pt x="5202302" y="5347546"/>
                    <a:pt x="5214620" y="5348573"/>
                    <a:pt x="5223174" y="5351652"/>
                  </a:cubicBezTo>
                  <a:lnTo>
                    <a:pt x="5225228" y="5352336"/>
                  </a:lnTo>
                  <a:cubicBezTo>
                    <a:pt x="5243704" y="5358495"/>
                    <a:pt x="5261154" y="5364654"/>
                    <a:pt x="5281342" y="5357127"/>
                  </a:cubicBezTo>
                  <a:cubicBezTo>
                    <a:pt x="5283737" y="5356443"/>
                    <a:pt x="5288185" y="5358153"/>
                    <a:pt x="5291949" y="5359522"/>
                  </a:cubicBezTo>
                  <a:cubicBezTo>
                    <a:pt x="5294002" y="5360548"/>
                    <a:pt x="5296397" y="5361233"/>
                    <a:pt x="5298450" y="5361917"/>
                  </a:cubicBezTo>
                  <a:cubicBezTo>
                    <a:pt x="5301529" y="5362943"/>
                    <a:pt x="5305293" y="5364312"/>
                    <a:pt x="5308714" y="5365681"/>
                  </a:cubicBezTo>
                  <a:cubicBezTo>
                    <a:pt x="5317268" y="5369102"/>
                    <a:pt x="5326165" y="5372524"/>
                    <a:pt x="5333008" y="5369444"/>
                  </a:cubicBezTo>
                  <a:cubicBezTo>
                    <a:pt x="5363460" y="5355416"/>
                    <a:pt x="5386043" y="5341729"/>
                    <a:pt x="5404520" y="5326674"/>
                  </a:cubicBezTo>
                  <a:cubicBezTo>
                    <a:pt x="5431551" y="5304434"/>
                    <a:pt x="5462003" y="5304092"/>
                    <a:pt x="5494166" y="5303750"/>
                  </a:cubicBezTo>
                  <a:lnTo>
                    <a:pt x="5501693" y="5303750"/>
                  </a:lnTo>
                  <a:cubicBezTo>
                    <a:pt x="5501693" y="5303750"/>
                    <a:pt x="5501693" y="5303750"/>
                    <a:pt x="5501693" y="5303750"/>
                  </a:cubicBezTo>
                  <a:cubicBezTo>
                    <a:pt x="5504773" y="5303750"/>
                    <a:pt x="5510932" y="5308540"/>
                    <a:pt x="5511616" y="5311277"/>
                  </a:cubicBezTo>
                  <a:cubicBezTo>
                    <a:pt x="5512300" y="5315041"/>
                    <a:pt x="5513327" y="5318805"/>
                    <a:pt x="5514353" y="5322568"/>
                  </a:cubicBezTo>
                  <a:cubicBezTo>
                    <a:pt x="5517775" y="5335228"/>
                    <a:pt x="5521538" y="5348573"/>
                    <a:pt x="5517433" y="5356785"/>
                  </a:cubicBezTo>
                  <a:cubicBezTo>
                    <a:pt x="5501693" y="5388605"/>
                    <a:pt x="5484243" y="5421795"/>
                    <a:pt x="5459607" y="5445062"/>
                  </a:cubicBezTo>
                  <a:lnTo>
                    <a:pt x="5455159" y="5449168"/>
                  </a:lnTo>
                  <a:cubicBezTo>
                    <a:pt x="5401782" y="5499124"/>
                    <a:pt x="5346694" y="5551132"/>
                    <a:pt x="5279973" y="5587401"/>
                  </a:cubicBezTo>
                  <a:cubicBezTo>
                    <a:pt x="5266287" y="5594928"/>
                    <a:pt x="5252943" y="5602456"/>
                    <a:pt x="5239256" y="5609983"/>
                  </a:cubicBezTo>
                  <a:cubicBezTo>
                    <a:pt x="5178694" y="5643857"/>
                    <a:pt x="5116078" y="5678758"/>
                    <a:pt x="5047304" y="5697919"/>
                  </a:cubicBezTo>
                  <a:lnTo>
                    <a:pt x="5028143" y="5703394"/>
                  </a:lnTo>
                  <a:cubicBezTo>
                    <a:pt x="5004192" y="5710237"/>
                    <a:pt x="4979556" y="5717080"/>
                    <a:pt x="4955263" y="5723238"/>
                  </a:cubicBezTo>
                  <a:cubicBezTo>
                    <a:pt x="4936786" y="5727687"/>
                    <a:pt x="4918993" y="5732135"/>
                    <a:pt x="4901201" y="5733503"/>
                  </a:cubicBezTo>
                  <a:cubicBezTo>
                    <a:pt x="4872802" y="5735899"/>
                    <a:pt x="4844403" y="5735899"/>
                    <a:pt x="4816688" y="5736241"/>
                  </a:cubicBezTo>
                  <a:lnTo>
                    <a:pt x="4816688" y="5736241"/>
                  </a:lnTo>
                  <a:cubicBezTo>
                    <a:pt x="4812239" y="5736241"/>
                    <a:pt x="4808134" y="5735214"/>
                    <a:pt x="4803343" y="5734530"/>
                  </a:cubicBezTo>
                  <a:cubicBezTo>
                    <a:pt x="4797527" y="5733503"/>
                    <a:pt x="4791368" y="5732135"/>
                    <a:pt x="4785209" y="5732819"/>
                  </a:cubicBezTo>
                  <a:cubicBezTo>
                    <a:pt x="4777339" y="5733846"/>
                    <a:pt x="4769469" y="5734188"/>
                    <a:pt x="4761257" y="5734872"/>
                  </a:cubicBezTo>
                  <a:cubicBezTo>
                    <a:pt x="4729779" y="5737267"/>
                    <a:pt x="4697273" y="5739662"/>
                    <a:pt x="4669900" y="5763614"/>
                  </a:cubicBezTo>
                  <a:cubicBezTo>
                    <a:pt x="4666821" y="5766351"/>
                    <a:pt x="4662031" y="5767719"/>
                    <a:pt x="4657241" y="5769430"/>
                  </a:cubicBezTo>
                  <a:cubicBezTo>
                    <a:pt x="4653819" y="5770457"/>
                    <a:pt x="4650055" y="5771483"/>
                    <a:pt x="4646976" y="5773194"/>
                  </a:cubicBezTo>
                  <a:cubicBezTo>
                    <a:pt x="4644923" y="5774220"/>
                    <a:pt x="4642528" y="5775247"/>
                    <a:pt x="4640133" y="5776273"/>
                  </a:cubicBezTo>
                  <a:cubicBezTo>
                    <a:pt x="4631579" y="5780380"/>
                    <a:pt x="4623025" y="5784143"/>
                    <a:pt x="4616865" y="5790987"/>
                  </a:cubicBezTo>
                  <a:cubicBezTo>
                    <a:pt x="4599415" y="5810147"/>
                    <a:pt x="4577859" y="5818017"/>
                    <a:pt x="4547749" y="5816306"/>
                  </a:cubicBezTo>
                  <a:cubicBezTo>
                    <a:pt x="4519008" y="5814253"/>
                    <a:pt x="4491293" y="5823492"/>
                    <a:pt x="4463920" y="5844022"/>
                  </a:cubicBezTo>
                  <a:cubicBezTo>
                    <a:pt x="4457419" y="5848812"/>
                    <a:pt x="4447154" y="5862840"/>
                    <a:pt x="4450576" y="5869684"/>
                  </a:cubicBezTo>
                  <a:cubicBezTo>
                    <a:pt x="4454339" y="5877895"/>
                    <a:pt x="4466999" y="5886107"/>
                    <a:pt x="4476238" y="5886107"/>
                  </a:cubicBezTo>
                  <a:lnTo>
                    <a:pt x="4476580" y="5886107"/>
                  </a:lnTo>
                  <a:cubicBezTo>
                    <a:pt x="4550487" y="5883712"/>
                    <a:pt x="4627130" y="5881317"/>
                    <a:pt x="4690772" y="5831704"/>
                  </a:cubicBezTo>
                  <a:cubicBezTo>
                    <a:pt x="4696589" y="5827256"/>
                    <a:pt x="4704459" y="5824518"/>
                    <a:pt x="4711987" y="5822123"/>
                  </a:cubicBezTo>
                  <a:lnTo>
                    <a:pt x="4715066" y="5821096"/>
                  </a:lnTo>
                  <a:cubicBezTo>
                    <a:pt x="4729437" y="5816306"/>
                    <a:pt x="4744834" y="5811858"/>
                    <a:pt x="4762284" y="5807068"/>
                  </a:cubicBezTo>
                  <a:cubicBezTo>
                    <a:pt x="4765021" y="5806384"/>
                    <a:pt x="4767758" y="5805699"/>
                    <a:pt x="4770496" y="5804673"/>
                  </a:cubicBezTo>
                  <a:cubicBezTo>
                    <a:pt x="4781445" y="5801593"/>
                    <a:pt x="4793079" y="5798514"/>
                    <a:pt x="4804370" y="5797488"/>
                  </a:cubicBezTo>
                  <a:cubicBezTo>
                    <a:pt x="4816003" y="5796461"/>
                    <a:pt x="4828321" y="5796119"/>
                    <a:pt x="4839954" y="5795777"/>
                  </a:cubicBezTo>
                  <a:cubicBezTo>
                    <a:pt x="4855694" y="5795092"/>
                    <a:pt x="4872118" y="5794750"/>
                    <a:pt x="4887857" y="5792355"/>
                  </a:cubicBezTo>
                  <a:cubicBezTo>
                    <a:pt x="4915572" y="5788249"/>
                    <a:pt x="4943287" y="5782775"/>
                    <a:pt x="4970318" y="5777642"/>
                  </a:cubicBezTo>
                  <a:cubicBezTo>
                    <a:pt x="4985715" y="5774562"/>
                    <a:pt x="5001454" y="5771483"/>
                    <a:pt x="5016851" y="5768746"/>
                  </a:cubicBezTo>
                  <a:cubicBezTo>
                    <a:pt x="5106155" y="5752664"/>
                    <a:pt x="5181773" y="5728029"/>
                    <a:pt x="5248494" y="5693813"/>
                  </a:cubicBezTo>
                  <a:cubicBezTo>
                    <a:pt x="5304609" y="5664729"/>
                    <a:pt x="5369277" y="5629487"/>
                    <a:pt x="5422654" y="5579873"/>
                  </a:cubicBezTo>
                  <a:cubicBezTo>
                    <a:pt x="5428471" y="5574741"/>
                    <a:pt x="5434972" y="5570293"/>
                    <a:pt x="5441815" y="5565845"/>
                  </a:cubicBezTo>
                  <a:cubicBezTo>
                    <a:pt x="5447974" y="5562081"/>
                    <a:pt x="5454133" y="5557975"/>
                    <a:pt x="5459607" y="5553185"/>
                  </a:cubicBezTo>
                  <a:cubicBezTo>
                    <a:pt x="5464740" y="5548737"/>
                    <a:pt x="5470214" y="5544288"/>
                    <a:pt x="5475689" y="5539840"/>
                  </a:cubicBezTo>
                  <a:cubicBezTo>
                    <a:pt x="5492455" y="5526154"/>
                    <a:pt x="5509905" y="5512125"/>
                    <a:pt x="5522565" y="5494333"/>
                  </a:cubicBezTo>
                  <a:cubicBezTo>
                    <a:pt x="5551307" y="5454643"/>
                    <a:pt x="5580390" y="5409135"/>
                    <a:pt x="5614264" y="5351310"/>
                  </a:cubicBezTo>
                  <a:cubicBezTo>
                    <a:pt x="5652586" y="5285957"/>
                    <a:pt x="5691250" y="5216841"/>
                    <a:pt x="5728888" y="5145671"/>
                  </a:cubicBezTo>
                  <a:cubicBezTo>
                    <a:pt x="5744627" y="5116246"/>
                    <a:pt x="5755919" y="5084424"/>
                    <a:pt x="5765157" y="5057052"/>
                  </a:cubicBezTo>
                  <a:cubicBezTo>
                    <a:pt x="5768578" y="5047129"/>
                    <a:pt x="5777475" y="5020441"/>
                    <a:pt x="5753181" y="5010860"/>
                  </a:cubicBezTo>
                  <a:cubicBezTo>
                    <a:pt x="5732652" y="5002648"/>
                    <a:pt x="5723071" y="5019072"/>
                    <a:pt x="5715201" y="5032074"/>
                  </a:cubicBezTo>
                  <a:lnTo>
                    <a:pt x="5712807" y="5035838"/>
                  </a:lnTo>
                  <a:cubicBezTo>
                    <a:pt x="5696041" y="5063211"/>
                    <a:pt x="5679617" y="5090241"/>
                    <a:pt x="5662851" y="5118299"/>
                  </a:cubicBezTo>
                  <a:lnTo>
                    <a:pt x="5655323" y="5130616"/>
                  </a:lnTo>
                  <a:cubicBezTo>
                    <a:pt x="5654981" y="5123773"/>
                    <a:pt x="5654639" y="5116930"/>
                    <a:pt x="5654297" y="5110086"/>
                  </a:cubicBezTo>
                  <a:cubicBezTo>
                    <a:pt x="5652586" y="5079292"/>
                    <a:pt x="5650875" y="5050551"/>
                    <a:pt x="5649849" y="5021125"/>
                  </a:cubicBezTo>
                  <a:cubicBezTo>
                    <a:pt x="5649849" y="5015992"/>
                    <a:pt x="5651902" y="5010860"/>
                    <a:pt x="5654297" y="5005043"/>
                  </a:cubicBezTo>
                  <a:cubicBezTo>
                    <a:pt x="5655323" y="5002648"/>
                    <a:pt x="5656350" y="5000595"/>
                    <a:pt x="5657034" y="4998200"/>
                  </a:cubicBezTo>
                  <a:cubicBezTo>
                    <a:pt x="5659087" y="4992383"/>
                    <a:pt x="5661483" y="4986566"/>
                    <a:pt x="5663535" y="4980750"/>
                  </a:cubicBezTo>
                  <a:cubicBezTo>
                    <a:pt x="5667641" y="4970827"/>
                    <a:pt x="5671405" y="4960220"/>
                    <a:pt x="5674827" y="4949613"/>
                  </a:cubicBezTo>
                  <a:cubicBezTo>
                    <a:pt x="5689197" y="4904790"/>
                    <a:pt x="5710411" y="4872285"/>
                    <a:pt x="5742574" y="4847307"/>
                  </a:cubicBezTo>
                  <a:cubicBezTo>
                    <a:pt x="5769605" y="4826094"/>
                    <a:pt x="5798689" y="4799747"/>
                    <a:pt x="5802111" y="4754240"/>
                  </a:cubicBezTo>
                  <a:cubicBezTo>
                    <a:pt x="5807243" y="4686149"/>
                    <a:pt x="5813401" y="4612927"/>
                    <a:pt x="5823666" y="4540389"/>
                  </a:cubicBezTo>
                  <a:cubicBezTo>
                    <a:pt x="5829483" y="4498987"/>
                    <a:pt x="5837353" y="4456902"/>
                    <a:pt x="5844538" y="4416527"/>
                  </a:cubicBezTo>
                  <a:cubicBezTo>
                    <a:pt x="5855488" y="4355965"/>
                    <a:pt x="5866779" y="4293349"/>
                    <a:pt x="5872938" y="4231076"/>
                  </a:cubicBezTo>
                  <a:cubicBezTo>
                    <a:pt x="5880465" y="4153747"/>
                    <a:pt x="5882176" y="4074366"/>
                    <a:pt x="5883887" y="3997722"/>
                  </a:cubicBezTo>
                  <a:cubicBezTo>
                    <a:pt x="5884571" y="3967954"/>
                    <a:pt x="5885255" y="3937844"/>
                    <a:pt x="5885940" y="3908076"/>
                  </a:cubicBezTo>
                  <a:cubicBezTo>
                    <a:pt x="5885940" y="3899522"/>
                    <a:pt x="5882176" y="3890968"/>
                    <a:pt x="5878754" y="3883440"/>
                  </a:cubicBezTo>
                  <a:close/>
                </a:path>
              </a:pathLst>
            </a:custGeom>
            <a:solidFill>
              <a:srgbClr val="F7F7F7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BBA74F6-0E25-6C45-53E4-4A5C1EC558E3}"/>
                </a:ext>
              </a:extLst>
            </p:cNvPr>
            <p:cNvSpPr/>
            <p:nvPr/>
          </p:nvSpPr>
          <p:spPr>
            <a:xfrm>
              <a:off x="3966585" y="4659312"/>
              <a:ext cx="201575" cy="247382"/>
            </a:xfrm>
            <a:custGeom>
              <a:avLst/>
              <a:gdLst>
                <a:gd name="connsiteX0" fmla="*/ 164921 w 201575"/>
                <a:gd name="connsiteY0" fmla="*/ 189215 h 247382"/>
                <a:gd name="connsiteX1" fmla="*/ 146787 w 201575"/>
                <a:gd name="connsiteY1" fmla="*/ 189899 h 247382"/>
                <a:gd name="connsiteX2" fmla="*/ 125573 w 201575"/>
                <a:gd name="connsiteY2" fmla="*/ 189899 h 247382"/>
                <a:gd name="connsiteX3" fmla="*/ 95805 w 201575"/>
                <a:gd name="connsiteY3" fmla="*/ 177581 h 247382"/>
                <a:gd name="connsiteX4" fmla="*/ 43454 w 201575"/>
                <a:gd name="connsiteY4" fmla="*/ 68432 h 247382"/>
                <a:gd name="connsiteX5" fmla="*/ 24636 w 201575"/>
                <a:gd name="connsiteY5" fmla="*/ 17792 h 247382"/>
                <a:gd name="connsiteX6" fmla="*/ 17450 w 201575"/>
                <a:gd name="connsiteY6" fmla="*/ 6501 h 247382"/>
                <a:gd name="connsiteX7" fmla="*/ 14028 w 201575"/>
                <a:gd name="connsiteY7" fmla="*/ 2053 h 247382"/>
                <a:gd name="connsiteX8" fmla="*/ 12660 w 201575"/>
                <a:gd name="connsiteY8" fmla="*/ 0 h 247382"/>
                <a:gd name="connsiteX9" fmla="*/ 10265 w 201575"/>
                <a:gd name="connsiteY9" fmla="*/ 1026 h 247382"/>
                <a:gd name="connsiteX10" fmla="*/ 2737 w 201575"/>
                <a:gd name="connsiteY10" fmla="*/ 3764 h 247382"/>
                <a:gd name="connsiteX11" fmla="*/ 0 w 201575"/>
                <a:gd name="connsiteY11" fmla="*/ 4790 h 247382"/>
                <a:gd name="connsiteX12" fmla="*/ 684 w 201575"/>
                <a:gd name="connsiteY12" fmla="*/ 7527 h 247382"/>
                <a:gd name="connsiteX13" fmla="*/ 1711 w 201575"/>
                <a:gd name="connsiteY13" fmla="*/ 14028 h 247382"/>
                <a:gd name="connsiteX14" fmla="*/ 5132 w 201575"/>
                <a:gd name="connsiteY14" fmla="*/ 29084 h 247382"/>
                <a:gd name="connsiteX15" fmla="*/ 10265 w 201575"/>
                <a:gd name="connsiteY15" fmla="*/ 41401 h 247382"/>
                <a:gd name="connsiteX16" fmla="*/ 16082 w 201575"/>
                <a:gd name="connsiteY16" fmla="*/ 56456 h 247382"/>
                <a:gd name="connsiteX17" fmla="*/ 66721 w 201575"/>
                <a:gd name="connsiteY17" fmla="*/ 186477 h 247382"/>
                <a:gd name="connsiteX18" fmla="*/ 157394 w 201575"/>
                <a:gd name="connsiteY18" fmla="*/ 246698 h 247382"/>
                <a:gd name="connsiteX19" fmla="*/ 163211 w 201575"/>
                <a:gd name="connsiteY19" fmla="*/ 247382 h 247382"/>
                <a:gd name="connsiteX20" fmla="*/ 186135 w 201575"/>
                <a:gd name="connsiteY20" fmla="*/ 239170 h 247382"/>
                <a:gd name="connsiteX21" fmla="*/ 201533 w 201575"/>
                <a:gd name="connsiteY21" fmla="*/ 217614 h 247382"/>
                <a:gd name="connsiteX22" fmla="*/ 196058 w 201575"/>
                <a:gd name="connsiteY22" fmla="*/ 201533 h 247382"/>
                <a:gd name="connsiteX23" fmla="*/ 165606 w 201575"/>
                <a:gd name="connsiteY23" fmla="*/ 188873 h 24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575" h="247382">
                  <a:moveTo>
                    <a:pt x="164921" y="189215"/>
                  </a:moveTo>
                  <a:cubicBezTo>
                    <a:pt x="158763" y="188873"/>
                    <a:pt x="152604" y="189215"/>
                    <a:pt x="146787" y="189899"/>
                  </a:cubicBezTo>
                  <a:cubicBezTo>
                    <a:pt x="139259" y="190584"/>
                    <a:pt x="132416" y="191268"/>
                    <a:pt x="125573" y="189899"/>
                  </a:cubicBezTo>
                  <a:cubicBezTo>
                    <a:pt x="110860" y="187504"/>
                    <a:pt x="100253" y="183056"/>
                    <a:pt x="95805" y="177581"/>
                  </a:cubicBezTo>
                  <a:cubicBezTo>
                    <a:pt x="68432" y="142681"/>
                    <a:pt x="53377" y="100937"/>
                    <a:pt x="43454" y="68432"/>
                  </a:cubicBezTo>
                  <a:cubicBezTo>
                    <a:pt x="37980" y="51324"/>
                    <a:pt x="31479" y="34558"/>
                    <a:pt x="24636" y="17792"/>
                  </a:cubicBezTo>
                  <a:cubicBezTo>
                    <a:pt x="22925" y="13686"/>
                    <a:pt x="20187" y="9922"/>
                    <a:pt x="17450" y="6501"/>
                  </a:cubicBezTo>
                  <a:cubicBezTo>
                    <a:pt x="16424" y="5132"/>
                    <a:pt x="15055" y="3422"/>
                    <a:pt x="14028" y="2053"/>
                  </a:cubicBezTo>
                  <a:lnTo>
                    <a:pt x="12660" y="0"/>
                  </a:lnTo>
                  <a:lnTo>
                    <a:pt x="10265" y="1026"/>
                  </a:lnTo>
                  <a:cubicBezTo>
                    <a:pt x="7870" y="2053"/>
                    <a:pt x="5132" y="3079"/>
                    <a:pt x="2737" y="3764"/>
                  </a:cubicBezTo>
                  <a:lnTo>
                    <a:pt x="0" y="4790"/>
                  </a:lnTo>
                  <a:lnTo>
                    <a:pt x="684" y="7527"/>
                  </a:lnTo>
                  <a:cubicBezTo>
                    <a:pt x="1026" y="9580"/>
                    <a:pt x="1369" y="11976"/>
                    <a:pt x="1711" y="14028"/>
                  </a:cubicBezTo>
                  <a:cubicBezTo>
                    <a:pt x="2395" y="19161"/>
                    <a:pt x="3422" y="24293"/>
                    <a:pt x="5132" y="29084"/>
                  </a:cubicBezTo>
                  <a:cubicBezTo>
                    <a:pt x="6501" y="33189"/>
                    <a:pt x="8554" y="37638"/>
                    <a:pt x="10265" y="41401"/>
                  </a:cubicBezTo>
                  <a:cubicBezTo>
                    <a:pt x="12660" y="46534"/>
                    <a:pt x="14713" y="51324"/>
                    <a:pt x="16082" y="56456"/>
                  </a:cubicBezTo>
                  <a:cubicBezTo>
                    <a:pt x="29084" y="106412"/>
                    <a:pt x="42770" y="147813"/>
                    <a:pt x="66721" y="186477"/>
                  </a:cubicBezTo>
                  <a:cubicBezTo>
                    <a:pt x="89988" y="224800"/>
                    <a:pt x="127284" y="238828"/>
                    <a:pt x="157394" y="246698"/>
                  </a:cubicBezTo>
                  <a:cubicBezTo>
                    <a:pt x="159105" y="247040"/>
                    <a:pt x="161158" y="247382"/>
                    <a:pt x="163211" y="247382"/>
                  </a:cubicBezTo>
                  <a:cubicBezTo>
                    <a:pt x="170396" y="247382"/>
                    <a:pt x="178608" y="244303"/>
                    <a:pt x="186135" y="239170"/>
                  </a:cubicBezTo>
                  <a:cubicBezTo>
                    <a:pt x="195031" y="233011"/>
                    <a:pt x="200848" y="224457"/>
                    <a:pt x="201533" y="217614"/>
                  </a:cubicBezTo>
                  <a:cubicBezTo>
                    <a:pt x="201875" y="211797"/>
                    <a:pt x="200164" y="206323"/>
                    <a:pt x="196058" y="201533"/>
                  </a:cubicBezTo>
                  <a:cubicBezTo>
                    <a:pt x="189557" y="194347"/>
                    <a:pt x="178950" y="189899"/>
                    <a:pt x="165606" y="188873"/>
                  </a:cubicBezTo>
                  <a:close/>
                </a:path>
              </a:pathLst>
            </a:custGeom>
            <a:solidFill>
              <a:srgbClr val="FFFFFF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5320017-43C6-2811-5EDB-6B6D7177E5E2}"/>
                </a:ext>
              </a:extLst>
            </p:cNvPr>
            <p:cNvSpPr/>
            <p:nvPr/>
          </p:nvSpPr>
          <p:spPr>
            <a:xfrm>
              <a:off x="1824659" y="1862148"/>
              <a:ext cx="272017" cy="149866"/>
            </a:xfrm>
            <a:custGeom>
              <a:avLst/>
              <a:gdLst>
                <a:gd name="connsiteX0" fmla="*/ 262095 w 272017"/>
                <a:gd name="connsiteY0" fmla="*/ 684 h 149866"/>
                <a:gd name="connsiteX1" fmla="*/ 255594 w 272017"/>
                <a:gd name="connsiteY1" fmla="*/ 2395 h 149866"/>
                <a:gd name="connsiteX2" fmla="*/ 240881 w 272017"/>
                <a:gd name="connsiteY2" fmla="*/ 8212 h 149866"/>
                <a:gd name="connsiteX3" fmla="*/ 207692 w 272017"/>
                <a:gd name="connsiteY3" fmla="*/ 32505 h 149866"/>
                <a:gd name="connsiteX4" fmla="*/ 179634 w 272017"/>
                <a:gd name="connsiteY4" fmla="*/ 53035 h 149866"/>
                <a:gd name="connsiteX5" fmla="*/ 141655 w 272017"/>
                <a:gd name="connsiteY5" fmla="*/ 76986 h 149866"/>
                <a:gd name="connsiteX6" fmla="*/ 49955 w 272017"/>
                <a:gd name="connsiteY6" fmla="*/ 120098 h 149866"/>
                <a:gd name="connsiteX7" fmla="*/ 29768 w 272017"/>
                <a:gd name="connsiteY7" fmla="*/ 123862 h 149866"/>
                <a:gd name="connsiteX8" fmla="*/ 17450 w 272017"/>
                <a:gd name="connsiteY8" fmla="*/ 125231 h 149866"/>
                <a:gd name="connsiteX9" fmla="*/ 7528 w 272017"/>
                <a:gd name="connsiteY9" fmla="*/ 128310 h 149866"/>
                <a:gd name="connsiteX10" fmla="*/ 3764 w 272017"/>
                <a:gd name="connsiteY10" fmla="*/ 129679 h 149866"/>
                <a:gd name="connsiteX11" fmla="*/ 0 w 272017"/>
                <a:gd name="connsiteY11" fmla="*/ 131048 h 149866"/>
                <a:gd name="connsiteX12" fmla="*/ 1711 w 272017"/>
                <a:gd name="connsiteY12" fmla="*/ 134469 h 149866"/>
                <a:gd name="connsiteX13" fmla="*/ 3764 w 272017"/>
                <a:gd name="connsiteY13" fmla="*/ 138917 h 149866"/>
                <a:gd name="connsiteX14" fmla="*/ 11291 w 272017"/>
                <a:gd name="connsiteY14" fmla="*/ 148840 h 149866"/>
                <a:gd name="connsiteX15" fmla="*/ 14371 w 272017"/>
                <a:gd name="connsiteY15" fmla="*/ 148840 h 149866"/>
                <a:gd name="connsiteX16" fmla="*/ 32505 w 272017"/>
                <a:gd name="connsiteY16" fmla="*/ 149866 h 149866"/>
                <a:gd name="connsiteX17" fmla="*/ 54746 w 272017"/>
                <a:gd name="connsiteY17" fmla="*/ 147471 h 149866"/>
                <a:gd name="connsiteX18" fmla="*/ 96489 w 272017"/>
                <a:gd name="connsiteY18" fmla="*/ 129337 h 149866"/>
                <a:gd name="connsiteX19" fmla="*/ 104017 w 272017"/>
                <a:gd name="connsiteY19" fmla="*/ 125231 h 149866"/>
                <a:gd name="connsiteX20" fmla="*/ 194347 w 272017"/>
                <a:gd name="connsiteY20" fmla="*/ 74249 h 149866"/>
                <a:gd name="connsiteX21" fmla="*/ 239512 w 272017"/>
                <a:gd name="connsiteY21" fmla="*/ 41059 h 149866"/>
                <a:gd name="connsiteX22" fmla="*/ 250462 w 272017"/>
                <a:gd name="connsiteY22" fmla="*/ 32505 h 149866"/>
                <a:gd name="connsiteX23" fmla="*/ 264490 w 272017"/>
                <a:gd name="connsiteY23" fmla="*/ 18819 h 149866"/>
                <a:gd name="connsiteX24" fmla="*/ 269965 w 272017"/>
                <a:gd name="connsiteY24" fmla="*/ 13002 h 149866"/>
                <a:gd name="connsiteX25" fmla="*/ 272018 w 272017"/>
                <a:gd name="connsiteY25" fmla="*/ 10949 h 149866"/>
                <a:gd name="connsiteX26" fmla="*/ 264490 w 272017"/>
                <a:gd name="connsiteY26" fmla="*/ 0 h 149866"/>
                <a:gd name="connsiteX27" fmla="*/ 262095 w 272017"/>
                <a:gd name="connsiteY27" fmla="*/ 684 h 1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2017" h="149866">
                  <a:moveTo>
                    <a:pt x="262095" y="684"/>
                  </a:moveTo>
                  <a:cubicBezTo>
                    <a:pt x="260042" y="1369"/>
                    <a:pt x="257989" y="2053"/>
                    <a:pt x="255594" y="2395"/>
                  </a:cubicBezTo>
                  <a:cubicBezTo>
                    <a:pt x="250462" y="3764"/>
                    <a:pt x="245329" y="5132"/>
                    <a:pt x="240881" y="8212"/>
                  </a:cubicBezTo>
                  <a:cubicBezTo>
                    <a:pt x="229590" y="16082"/>
                    <a:pt x="218299" y="24293"/>
                    <a:pt x="207692" y="32505"/>
                  </a:cubicBezTo>
                  <a:cubicBezTo>
                    <a:pt x="198453" y="39349"/>
                    <a:pt x="189215" y="46192"/>
                    <a:pt x="179634" y="53035"/>
                  </a:cubicBezTo>
                  <a:cubicBezTo>
                    <a:pt x="166974" y="61931"/>
                    <a:pt x="154657" y="70485"/>
                    <a:pt x="141655" y="76986"/>
                  </a:cubicBezTo>
                  <a:cubicBezTo>
                    <a:pt x="106754" y="94436"/>
                    <a:pt x="77670" y="108465"/>
                    <a:pt x="49955" y="120098"/>
                  </a:cubicBezTo>
                  <a:cubicBezTo>
                    <a:pt x="43797" y="122836"/>
                    <a:pt x="36953" y="123178"/>
                    <a:pt x="29768" y="123862"/>
                  </a:cubicBezTo>
                  <a:cubicBezTo>
                    <a:pt x="25662" y="124204"/>
                    <a:pt x="21556" y="124546"/>
                    <a:pt x="17450" y="125231"/>
                  </a:cubicBezTo>
                  <a:cubicBezTo>
                    <a:pt x="14029" y="125915"/>
                    <a:pt x="10607" y="127284"/>
                    <a:pt x="7528" y="128310"/>
                  </a:cubicBezTo>
                  <a:cubicBezTo>
                    <a:pt x="6159" y="128652"/>
                    <a:pt x="5132" y="129337"/>
                    <a:pt x="3764" y="129679"/>
                  </a:cubicBezTo>
                  <a:lnTo>
                    <a:pt x="0" y="131048"/>
                  </a:lnTo>
                  <a:lnTo>
                    <a:pt x="1711" y="134469"/>
                  </a:lnTo>
                  <a:cubicBezTo>
                    <a:pt x="1711" y="134469"/>
                    <a:pt x="3079" y="137207"/>
                    <a:pt x="3764" y="138917"/>
                  </a:cubicBezTo>
                  <a:cubicBezTo>
                    <a:pt x="5817" y="144050"/>
                    <a:pt x="7528" y="148498"/>
                    <a:pt x="11291" y="148840"/>
                  </a:cubicBezTo>
                  <a:lnTo>
                    <a:pt x="14371" y="148840"/>
                  </a:lnTo>
                  <a:cubicBezTo>
                    <a:pt x="20530" y="149524"/>
                    <a:pt x="26689" y="149866"/>
                    <a:pt x="32505" y="149866"/>
                  </a:cubicBezTo>
                  <a:cubicBezTo>
                    <a:pt x="40033" y="149866"/>
                    <a:pt x="47560" y="149182"/>
                    <a:pt x="54746" y="147471"/>
                  </a:cubicBezTo>
                  <a:cubicBezTo>
                    <a:pt x="69459" y="144050"/>
                    <a:pt x="83145" y="136522"/>
                    <a:pt x="96489" y="129337"/>
                  </a:cubicBezTo>
                  <a:lnTo>
                    <a:pt x="104017" y="125231"/>
                  </a:lnTo>
                  <a:cubicBezTo>
                    <a:pt x="134127" y="109149"/>
                    <a:pt x="164921" y="92383"/>
                    <a:pt x="194347" y="74249"/>
                  </a:cubicBezTo>
                  <a:cubicBezTo>
                    <a:pt x="210087" y="64326"/>
                    <a:pt x="225142" y="52351"/>
                    <a:pt x="239512" y="41059"/>
                  </a:cubicBezTo>
                  <a:cubicBezTo>
                    <a:pt x="243276" y="38322"/>
                    <a:pt x="246698" y="35243"/>
                    <a:pt x="250462" y="32505"/>
                  </a:cubicBezTo>
                  <a:cubicBezTo>
                    <a:pt x="255594" y="28399"/>
                    <a:pt x="260042" y="23609"/>
                    <a:pt x="264490" y="18819"/>
                  </a:cubicBezTo>
                  <a:cubicBezTo>
                    <a:pt x="266201" y="16766"/>
                    <a:pt x="268254" y="14713"/>
                    <a:pt x="269965" y="13002"/>
                  </a:cubicBezTo>
                  <a:lnTo>
                    <a:pt x="272018" y="10949"/>
                  </a:lnTo>
                  <a:lnTo>
                    <a:pt x="264490" y="0"/>
                  </a:lnTo>
                  <a:lnTo>
                    <a:pt x="262095" y="684"/>
                  </a:lnTo>
                  <a:close/>
                </a:path>
              </a:pathLst>
            </a:custGeom>
            <a:solidFill>
              <a:srgbClr val="FFFFFF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216DA66-B0D9-6C3F-223D-49EA3F0595DA}"/>
                </a:ext>
              </a:extLst>
            </p:cNvPr>
            <p:cNvSpPr/>
            <p:nvPr/>
          </p:nvSpPr>
          <p:spPr>
            <a:xfrm>
              <a:off x="2124271" y="1815689"/>
              <a:ext cx="62052" cy="34140"/>
            </a:xfrm>
            <a:custGeom>
              <a:avLst/>
              <a:gdLst>
                <a:gd name="connsiteX0" fmla="*/ 51787 w 62052"/>
                <a:gd name="connsiteY0" fmla="*/ 4373 h 34140"/>
                <a:gd name="connsiteX1" fmla="*/ 42549 w 62052"/>
                <a:gd name="connsiteY1" fmla="*/ 267 h 34140"/>
                <a:gd name="connsiteX2" fmla="*/ 2516 w 62052"/>
                <a:gd name="connsiteY2" fmla="*/ 16691 h 34140"/>
                <a:gd name="connsiteX3" fmla="*/ 2516 w 62052"/>
                <a:gd name="connsiteY3" fmla="*/ 16691 h 34140"/>
                <a:gd name="connsiteX4" fmla="*/ 463 w 62052"/>
                <a:gd name="connsiteY4" fmla="*/ 26613 h 34140"/>
                <a:gd name="connsiteX5" fmla="*/ 805 w 62052"/>
                <a:gd name="connsiteY5" fmla="*/ 30377 h 34140"/>
                <a:gd name="connsiteX6" fmla="*/ 805 w 62052"/>
                <a:gd name="connsiteY6" fmla="*/ 34141 h 34140"/>
                <a:gd name="connsiteX7" fmla="*/ 4569 w 62052"/>
                <a:gd name="connsiteY7" fmla="*/ 33799 h 34140"/>
                <a:gd name="connsiteX8" fmla="*/ 12781 w 62052"/>
                <a:gd name="connsiteY8" fmla="*/ 33114 h 34140"/>
                <a:gd name="connsiteX9" fmla="*/ 31600 w 62052"/>
                <a:gd name="connsiteY9" fmla="*/ 30377 h 34140"/>
                <a:gd name="connsiteX10" fmla="*/ 48708 w 62052"/>
                <a:gd name="connsiteY10" fmla="*/ 20797 h 34140"/>
                <a:gd name="connsiteX11" fmla="*/ 57604 w 62052"/>
                <a:gd name="connsiteY11" fmla="*/ 14980 h 34140"/>
                <a:gd name="connsiteX12" fmla="*/ 62052 w 62052"/>
                <a:gd name="connsiteY12" fmla="*/ 12243 h 34140"/>
                <a:gd name="connsiteX13" fmla="*/ 57946 w 62052"/>
                <a:gd name="connsiteY13" fmla="*/ 9163 h 34140"/>
                <a:gd name="connsiteX14" fmla="*/ 52129 w 62052"/>
                <a:gd name="connsiteY14" fmla="*/ 4715 h 3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052" h="34140">
                  <a:moveTo>
                    <a:pt x="51787" y="4373"/>
                  </a:moveTo>
                  <a:cubicBezTo>
                    <a:pt x="48023" y="1293"/>
                    <a:pt x="45628" y="-760"/>
                    <a:pt x="42549" y="267"/>
                  </a:cubicBezTo>
                  <a:cubicBezTo>
                    <a:pt x="29205" y="5057"/>
                    <a:pt x="15860" y="10532"/>
                    <a:pt x="2516" y="16691"/>
                  </a:cubicBezTo>
                  <a:lnTo>
                    <a:pt x="2516" y="16691"/>
                  </a:lnTo>
                  <a:cubicBezTo>
                    <a:pt x="-563" y="18059"/>
                    <a:pt x="-221" y="21823"/>
                    <a:pt x="463" y="26613"/>
                  </a:cubicBezTo>
                  <a:cubicBezTo>
                    <a:pt x="463" y="27982"/>
                    <a:pt x="463" y="29351"/>
                    <a:pt x="805" y="30377"/>
                  </a:cubicBezTo>
                  <a:lnTo>
                    <a:pt x="805" y="34141"/>
                  </a:lnTo>
                  <a:cubicBezTo>
                    <a:pt x="805" y="34141"/>
                    <a:pt x="4569" y="33799"/>
                    <a:pt x="4569" y="33799"/>
                  </a:cubicBezTo>
                  <a:cubicBezTo>
                    <a:pt x="7306" y="33799"/>
                    <a:pt x="10044" y="33457"/>
                    <a:pt x="12781" y="33114"/>
                  </a:cubicBezTo>
                  <a:cubicBezTo>
                    <a:pt x="18940" y="32772"/>
                    <a:pt x="25441" y="32430"/>
                    <a:pt x="31600" y="30377"/>
                  </a:cubicBezTo>
                  <a:cubicBezTo>
                    <a:pt x="37416" y="28324"/>
                    <a:pt x="42549" y="24903"/>
                    <a:pt x="48708" y="20797"/>
                  </a:cubicBezTo>
                  <a:cubicBezTo>
                    <a:pt x="51445" y="19086"/>
                    <a:pt x="54525" y="17033"/>
                    <a:pt x="57604" y="14980"/>
                  </a:cubicBezTo>
                  <a:lnTo>
                    <a:pt x="62052" y="12243"/>
                  </a:lnTo>
                  <a:lnTo>
                    <a:pt x="57946" y="9163"/>
                  </a:lnTo>
                  <a:cubicBezTo>
                    <a:pt x="55551" y="7452"/>
                    <a:pt x="53840" y="5742"/>
                    <a:pt x="52129" y="4715"/>
                  </a:cubicBezTo>
                  <a:close/>
                </a:path>
              </a:pathLst>
            </a:custGeom>
            <a:solidFill>
              <a:srgbClr val="FFFFFF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0BCD98B-0D68-F3FC-94F4-B587D751C974}"/>
                </a:ext>
              </a:extLst>
            </p:cNvPr>
            <p:cNvSpPr/>
            <p:nvPr/>
          </p:nvSpPr>
          <p:spPr>
            <a:xfrm>
              <a:off x="3561795" y="3816228"/>
              <a:ext cx="42783" cy="47902"/>
            </a:xfrm>
            <a:custGeom>
              <a:avLst/>
              <a:gdLst>
                <a:gd name="connsiteX0" fmla="*/ 39705 w 42783"/>
                <a:gd name="connsiteY0" fmla="*/ 37980 h 47902"/>
                <a:gd name="connsiteX1" fmla="*/ 42784 w 42783"/>
                <a:gd name="connsiteY1" fmla="*/ 35927 h 47902"/>
                <a:gd name="connsiteX2" fmla="*/ 10963 w 42783"/>
                <a:gd name="connsiteY2" fmla="*/ 0 h 47902"/>
                <a:gd name="connsiteX3" fmla="*/ 8568 w 42783"/>
                <a:gd name="connsiteY3" fmla="*/ 3422 h 47902"/>
                <a:gd name="connsiteX4" fmla="*/ 5489 w 42783"/>
                <a:gd name="connsiteY4" fmla="*/ 7185 h 47902"/>
                <a:gd name="connsiteX5" fmla="*/ 698 w 42783"/>
                <a:gd name="connsiteY5" fmla="*/ 18476 h 47902"/>
                <a:gd name="connsiteX6" fmla="*/ 22939 w 42783"/>
                <a:gd name="connsiteY6" fmla="*/ 46534 h 47902"/>
                <a:gd name="connsiteX7" fmla="*/ 25334 w 42783"/>
                <a:gd name="connsiteY7" fmla="*/ 47902 h 47902"/>
                <a:gd name="connsiteX8" fmla="*/ 33546 w 42783"/>
                <a:gd name="connsiteY8" fmla="*/ 43112 h 47902"/>
                <a:gd name="connsiteX9" fmla="*/ 40047 w 42783"/>
                <a:gd name="connsiteY9" fmla="*/ 38322 h 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83" h="47902">
                  <a:moveTo>
                    <a:pt x="39705" y="37980"/>
                  </a:moveTo>
                  <a:lnTo>
                    <a:pt x="42784" y="35927"/>
                  </a:lnTo>
                  <a:lnTo>
                    <a:pt x="10963" y="0"/>
                  </a:lnTo>
                  <a:lnTo>
                    <a:pt x="8568" y="3422"/>
                  </a:lnTo>
                  <a:cubicBezTo>
                    <a:pt x="8568" y="3422"/>
                    <a:pt x="6515" y="5817"/>
                    <a:pt x="5489" y="7185"/>
                  </a:cubicBezTo>
                  <a:cubicBezTo>
                    <a:pt x="1383" y="11976"/>
                    <a:pt x="-1355" y="15397"/>
                    <a:pt x="698" y="18476"/>
                  </a:cubicBezTo>
                  <a:cubicBezTo>
                    <a:pt x="7541" y="28741"/>
                    <a:pt x="15411" y="37980"/>
                    <a:pt x="22939" y="46534"/>
                  </a:cubicBezTo>
                  <a:cubicBezTo>
                    <a:pt x="23623" y="47560"/>
                    <a:pt x="24307" y="47902"/>
                    <a:pt x="25334" y="47902"/>
                  </a:cubicBezTo>
                  <a:cubicBezTo>
                    <a:pt x="27045" y="47902"/>
                    <a:pt x="29097" y="46192"/>
                    <a:pt x="33546" y="43112"/>
                  </a:cubicBezTo>
                  <a:cubicBezTo>
                    <a:pt x="35599" y="41743"/>
                    <a:pt x="37652" y="40033"/>
                    <a:pt x="40047" y="38322"/>
                  </a:cubicBezTo>
                  <a:close/>
                </a:path>
              </a:pathLst>
            </a:custGeom>
            <a:solidFill>
              <a:srgbClr val="FFFFFF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145BA06-DFA0-9653-A222-4BCE40791B80}"/>
                </a:ext>
              </a:extLst>
            </p:cNvPr>
            <p:cNvSpPr/>
            <p:nvPr/>
          </p:nvSpPr>
          <p:spPr>
            <a:xfrm>
              <a:off x="3971375" y="4621332"/>
              <a:ext cx="35142" cy="46875"/>
            </a:xfrm>
            <a:custGeom>
              <a:avLst/>
              <a:gdLst>
                <a:gd name="connsiteX0" fmla="*/ 21556 w 35142"/>
                <a:gd name="connsiteY0" fmla="*/ 3764 h 46875"/>
                <a:gd name="connsiteX1" fmla="*/ 19503 w 35142"/>
                <a:gd name="connsiteY1" fmla="*/ 0 h 46875"/>
                <a:gd name="connsiteX2" fmla="*/ 16424 w 35142"/>
                <a:gd name="connsiteY2" fmla="*/ 3079 h 46875"/>
                <a:gd name="connsiteX3" fmla="*/ 2395 w 35142"/>
                <a:gd name="connsiteY3" fmla="*/ 15739 h 46875"/>
                <a:gd name="connsiteX4" fmla="*/ 0 w 35142"/>
                <a:gd name="connsiteY4" fmla="*/ 18134 h 46875"/>
                <a:gd name="connsiteX5" fmla="*/ 2395 w 35142"/>
                <a:gd name="connsiteY5" fmla="*/ 20530 h 46875"/>
                <a:gd name="connsiteX6" fmla="*/ 22582 w 35142"/>
                <a:gd name="connsiteY6" fmla="*/ 43112 h 46875"/>
                <a:gd name="connsiteX7" fmla="*/ 26004 w 35142"/>
                <a:gd name="connsiteY7" fmla="*/ 46876 h 46875"/>
                <a:gd name="connsiteX8" fmla="*/ 28399 w 35142"/>
                <a:gd name="connsiteY8" fmla="*/ 42428 h 46875"/>
                <a:gd name="connsiteX9" fmla="*/ 30795 w 35142"/>
                <a:gd name="connsiteY9" fmla="*/ 38664 h 46875"/>
                <a:gd name="connsiteX10" fmla="*/ 34900 w 35142"/>
                <a:gd name="connsiteY10" fmla="*/ 27373 h 46875"/>
                <a:gd name="connsiteX11" fmla="*/ 26004 w 35142"/>
                <a:gd name="connsiteY11" fmla="*/ 10265 h 46875"/>
                <a:gd name="connsiteX12" fmla="*/ 22240 w 35142"/>
                <a:gd name="connsiteY12" fmla="*/ 3764 h 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42" h="46875">
                  <a:moveTo>
                    <a:pt x="21556" y="3764"/>
                  </a:moveTo>
                  <a:lnTo>
                    <a:pt x="19503" y="0"/>
                  </a:lnTo>
                  <a:lnTo>
                    <a:pt x="16424" y="3079"/>
                  </a:lnTo>
                  <a:cubicBezTo>
                    <a:pt x="12660" y="6501"/>
                    <a:pt x="8896" y="9923"/>
                    <a:pt x="2395" y="15739"/>
                  </a:cubicBezTo>
                  <a:lnTo>
                    <a:pt x="0" y="18134"/>
                  </a:lnTo>
                  <a:lnTo>
                    <a:pt x="2395" y="20530"/>
                  </a:lnTo>
                  <a:cubicBezTo>
                    <a:pt x="10265" y="29426"/>
                    <a:pt x="16424" y="36269"/>
                    <a:pt x="22582" y="43112"/>
                  </a:cubicBezTo>
                  <a:lnTo>
                    <a:pt x="26004" y="46876"/>
                  </a:lnTo>
                  <a:lnTo>
                    <a:pt x="28399" y="42428"/>
                  </a:lnTo>
                  <a:cubicBezTo>
                    <a:pt x="28399" y="42428"/>
                    <a:pt x="30110" y="40033"/>
                    <a:pt x="30795" y="38664"/>
                  </a:cubicBezTo>
                  <a:cubicBezTo>
                    <a:pt x="33532" y="34900"/>
                    <a:pt x="35927" y="31136"/>
                    <a:pt x="34900" y="27373"/>
                  </a:cubicBezTo>
                  <a:cubicBezTo>
                    <a:pt x="32847" y="21214"/>
                    <a:pt x="29426" y="15739"/>
                    <a:pt x="26004" y="10265"/>
                  </a:cubicBezTo>
                  <a:cubicBezTo>
                    <a:pt x="24636" y="8212"/>
                    <a:pt x="23267" y="6159"/>
                    <a:pt x="22240" y="37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7BD4E4-DD49-5D39-BE11-B97F16EAAC29}"/>
                </a:ext>
              </a:extLst>
            </p:cNvPr>
            <p:cNvSpPr/>
            <p:nvPr/>
          </p:nvSpPr>
          <p:spPr>
            <a:xfrm>
              <a:off x="3619195" y="3787606"/>
              <a:ext cx="39787" cy="35806"/>
            </a:xfrm>
            <a:custGeom>
              <a:avLst/>
              <a:gdLst>
                <a:gd name="connsiteX0" fmla="*/ 19600 w 39787"/>
                <a:gd name="connsiteY0" fmla="*/ 35464 h 35806"/>
                <a:gd name="connsiteX1" fmla="*/ 27812 w 39787"/>
                <a:gd name="connsiteY1" fmla="*/ 32043 h 35806"/>
                <a:gd name="connsiteX2" fmla="*/ 35340 w 39787"/>
                <a:gd name="connsiteY2" fmla="*/ 28279 h 35806"/>
                <a:gd name="connsiteX3" fmla="*/ 39788 w 39787"/>
                <a:gd name="connsiteY3" fmla="*/ 26226 h 35806"/>
                <a:gd name="connsiteX4" fmla="*/ 31234 w 39787"/>
                <a:gd name="connsiteY4" fmla="*/ 17330 h 35806"/>
                <a:gd name="connsiteX5" fmla="*/ 14468 w 39787"/>
                <a:gd name="connsiteY5" fmla="*/ 906 h 35806"/>
                <a:gd name="connsiteX6" fmla="*/ 3519 w 39787"/>
                <a:gd name="connsiteY6" fmla="*/ 5696 h 35806"/>
                <a:gd name="connsiteX7" fmla="*/ 439 w 39787"/>
                <a:gd name="connsiteY7" fmla="*/ 12197 h 35806"/>
                <a:gd name="connsiteX8" fmla="*/ 17205 w 39787"/>
                <a:gd name="connsiteY8" fmla="*/ 34438 h 35806"/>
                <a:gd name="connsiteX9" fmla="*/ 19942 w 39787"/>
                <a:gd name="connsiteY9" fmla="*/ 35807 h 3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87" h="35806">
                  <a:moveTo>
                    <a:pt x="19600" y="35464"/>
                  </a:moveTo>
                  <a:cubicBezTo>
                    <a:pt x="21653" y="35464"/>
                    <a:pt x="24048" y="34096"/>
                    <a:pt x="27812" y="32043"/>
                  </a:cubicBezTo>
                  <a:cubicBezTo>
                    <a:pt x="29865" y="31016"/>
                    <a:pt x="32602" y="29648"/>
                    <a:pt x="35340" y="28279"/>
                  </a:cubicBezTo>
                  <a:lnTo>
                    <a:pt x="39788" y="26226"/>
                  </a:lnTo>
                  <a:lnTo>
                    <a:pt x="31234" y="17330"/>
                  </a:lnTo>
                  <a:cubicBezTo>
                    <a:pt x="25075" y="10829"/>
                    <a:pt x="19942" y="5696"/>
                    <a:pt x="14468" y="906"/>
                  </a:cubicBezTo>
                  <a:cubicBezTo>
                    <a:pt x="12073" y="-1147"/>
                    <a:pt x="9678" y="222"/>
                    <a:pt x="3519" y="5696"/>
                  </a:cubicBezTo>
                  <a:cubicBezTo>
                    <a:pt x="1124" y="7749"/>
                    <a:pt x="-929" y="9460"/>
                    <a:pt x="439" y="12197"/>
                  </a:cubicBezTo>
                  <a:cubicBezTo>
                    <a:pt x="6256" y="21436"/>
                    <a:pt x="11730" y="28621"/>
                    <a:pt x="17205" y="34438"/>
                  </a:cubicBezTo>
                  <a:cubicBezTo>
                    <a:pt x="17889" y="35464"/>
                    <a:pt x="18916" y="35807"/>
                    <a:pt x="19942" y="35807"/>
                  </a:cubicBezTo>
                  <a:close/>
                </a:path>
              </a:pathLst>
            </a:custGeom>
            <a:solidFill>
              <a:srgbClr val="FFFFFF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95FF359-4645-5FF8-375D-337BB71F6E5B}"/>
                </a:ext>
              </a:extLst>
            </p:cNvPr>
            <p:cNvSpPr/>
            <p:nvPr/>
          </p:nvSpPr>
          <p:spPr>
            <a:xfrm>
              <a:off x="3587828" y="3788170"/>
              <a:ext cx="35227" cy="40374"/>
            </a:xfrm>
            <a:custGeom>
              <a:avLst/>
              <a:gdLst>
                <a:gd name="connsiteX0" fmla="*/ 12987 w 35227"/>
                <a:gd name="connsiteY0" fmla="*/ 0 h 40374"/>
                <a:gd name="connsiteX1" fmla="*/ 10250 w 35227"/>
                <a:gd name="connsiteY1" fmla="*/ 4106 h 40374"/>
                <a:gd name="connsiteX2" fmla="*/ 5118 w 35227"/>
                <a:gd name="connsiteY2" fmla="*/ 11634 h 40374"/>
                <a:gd name="connsiteX3" fmla="*/ 1012 w 35227"/>
                <a:gd name="connsiteY3" fmla="*/ 22925 h 40374"/>
                <a:gd name="connsiteX4" fmla="*/ 19146 w 35227"/>
                <a:gd name="connsiteY4" fmla="*/ 39691 h 40374"/>
                <a:gd name="connsiteX5" fmla="*/ 21199 w 35227"/>
                <a:gd name="connsiteY5" fmla="*/ 40375 h 40374"/>
                <a:gd name="connsiteX6" fmla="*/ 29069 w 35227"/>
                <a:gd name="connsiteY6" fmla="*/ 35927 h 40374"/>
                <a:gd name="connsiteX7" fmla="*/ 32490 w 35227"/>
                <a:gd name="connsiteY7" fmla="*/ 33190 h 40374"/>
                <a:gd name="connsiteX8" fmla="*/ 35228 w 35227"/>
                <a:gd name="connsiteY8" fmla="*/ 31137 h 40374"/>
                <a:gd name="connsiteX9" fmla="*/ 33175 w 35227"/>
                <a:gd name="connsiteY9" fmla="*/ 28399 h 40374"/>
                <a:gd name="connsiteX10" fmla="*/ 15725 w 35227"/>
                <a:gd name="connsiteY10" fmla="*/ 4106 h 40374"/>
                <a:gd name="connsiteX11" fmla="*/ 12987 w 35227"/>
                <a:gd name="connsiteY11" fmla="*/ 0 h 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27" h="40374">
                  <a:moveTo>
                    <a:pt x="12987" y="0"/>
                  </a:moveTo>
                  <a:lnTo>
                    <a:pt x="10250" y="4106"/>
                  </a:lnTo>
                  <a:cubicBezTo>
                    <a:pt x="8539" y="6843"/>
                    <a:pt x="6486" y="9238"/>
                    <a:pt x="5118" y="11634"/>
                  </a:cubicBezTo>
                  <a:cubicBezTo>
                    <a:pt x="669" y="17450"/>
                    <a:pt x="-1384" y="20188"/>
                    <a:pt x="1012" y="22925"/>
                  </a:cubicBezTo>
                  <a:cubicBezTo>
                    <a:pt x="5802" y="29084"/>
                    <a:pt x="11961" y="34901"/>
                    <a:pt x="19146" y="39691"/>
                  </a:cubicBezTo>
                  <a:cubicBezTo>
                    <a:pt x="19831" y="40033"/>
                    <a:pt x="20515" y="40375"/>
                    <a:pt x="21199" y="40375"/>
                  </a:cubicBezTo>
                  <a:cubicBezTo>
                    <a:pt x="23252" y="40375"/>
                    <a:pt x="25989" y="38322"/>
                    <a:pt x="29069" y="35927"/>
                  </a:cubicBezTo>
                  <a:cubicBezTo>
                    <a:pt x="30095" y="34901"/>
                    <a:pt x="31464" y="33874"/>
                    <a:pt x="32490" y="33190"/>
                  </a:cubicBezTo>
                  <a:lnTo>
                    <a:pt x="35228" y="31137"/>
                  </a:lnTo>
                  <a:lnTo>
                    <a:pt x="33175" y="28399"/>
                  </a:lnTo>
                  <a:cubicBezTo>
                    <a:pt x="28385" y="21556"/>
                    <a:pt x="23252" y="14713"/>
                    <a:pt x="15725" y="4106"/>
                  </a:cubicBezTo>
                  <a:lnTo>
                    <a:pt x="12987" y="0"/>
                  </a:lnTo>
                  <a:close/>
                </a:path>
              </a:pathLst>
            </a:custGeom>
            <a:solidFill>
              <a:srgbClr val="FFFFFF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17DED8-F75B-F22D-F76B-F79F632AC80F}"/>
                </a:ext>
              </a:extLst>
            </p:cNvPr>
            <p:cNvSpPr/>
            <p:nvPr/>
          </p:nvSpPr>
          <p:spPr>
            <a:xfrm>
              <a:off x="4003539" y="4618291"/>
              <a:ext cx="24977" cy="35887"/>
            </a:xfrm>
            <a:custGeom>
              <a:avLst/>
              <a:gdLst>
                <a:gd name="connsiteX0" fmla="*/ 8212 w 24977"/>
                <a:gd name="connsiteY0" fmla="*/ 34177 h 35887"/>
                <a:gd name="connsiteX1" fmla="*/ 20872 w 24977"/>
                <a:gd name="connsiteY1" fmla="*/ 35888 h 35887"/>
                <a:gd name="connsiteX2" fmla="*/ 24978 w 24977"/>
                <a:gd name="connsiteY2" fmla="*/ 1672 h 35887"/>
                <a:gd name="connsiteX3" fmla="*/ 21556 w 24977"/>
                <a:gd name="connsiteY3" fmla="*/ 1672 h 35887"/>
                <a:gd name="connsiteX4" fmla="*/ 17792 w 24977"/>
                <a:gd name="connsiteY4" fmla="*/ 645 h 35887"/>
                <a:gd name="connsiteX5" fmla="*/ 7185 w 24977"/>
                <a:gd name="connsiteY5" fmla="*/ 1672 h 35887"/>
                <a:gd name="connsiteX6" fmla="*/ 7185 w 24977"/>
                <a:gd name="connsiteY6" fmla="*/ 33493 h 35887"/>
                <a:gd name="connsiteX7" fmla="*/ 7870 w 24977"/>
                <a:gd name="connsiteY7" fmla="*/ 34177 h 3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77" h="35887">
                  <a:moveTo>
                    <a:pt x="8212" y="34177"/>
                  </a:moveTo>
                  <a:lnTo>
                    <a:pt x="20872" y="35888"/>
                  </a:lnTo>
                  <a:lnTo>
                    <a:pt x="24978" y="1672"/>
                  </a:lnTo>
                  <a:lnTo>
                    <a:pt x="21556" y="1672"/>
                  </a:lnTo>
                  <a:cubicBezTo>
                    <a:pt x="21556" y="1672"/>
                    <a:pt x="19161" y="987"/>
                    <a:pt x="17792" y="645"/>
                  </a:cubicBezTo>
                  <a:cubicBezTo>
                    <a:pt x="13686" y="-39"/>
                    <a:pt x="9580" y="-723"/>
                    <a:pt x="7185" y="1672"/>
                  </a:cubicBezTo>
                  <a:cubicBezTo>
                    <a:pt x="-2395" y="12621"/>
                    <a:pt x="-2395" y="23912"/>
                    <a:pt x="7185" y="33493"/>
                  </a:cubicBezTo>
                  <a:lnTo>
                    <a:pt x="7870" y="341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91E242E-A923-4E18-E3C2-7577B2122707}"/>
                </a:ext>
              </a:extLst>
            </p:cNvPr>
            <p:cNvSpPr/>
            <p:nvPr/>
          </p:nvSpPr>
          <p:spPr>
            <a:xfrm>
              <a:off x="3966585" y="4659312"/>
              <a:ext cx="201575" cy="247382"/>
            </a:xfrm>
            <a:custGeom>
              <a:avLst/>
              <a:gdLst>
                <a:gd name="connsiteX0" fmla="*/ 164921 w 201575"/>
                <a:gd name="connsiteY0" fmla="*/ 189215 h 247382"/>
                <a:gd name="connsiteX1" fmla="*/ 146787 w 201575"/>
                <a:gd name="connsiteY1" fmla="*/ 189899 h 247382"/>
                <a:gd name="connsiteX2" fmla="*/ 125573 w 201575"/>
                <a:gd name="connsiteY2" fmla="*/ 189899 h 247382"/>
                <a:gd name="connsiteX3" fmla="*/ 95805 w 201575"/>
                <a:gd name="connsiteY3" fmla="*/ 177581 h 247382"/>
                <a:gd name="connsiteX4" fmla="*/ 43454 w 201575"/>
                <a:gd name="connsiteY4" fmla="*/ 68432 h 247382"/>
                <a:gd name="connsiteX5" fmla="*/ 24636 w 201575"/>
                <a:gd name="connsiteY5" fmla="*/ 17792 h 247382"/>
                <a:gd name="connsiteX6" fmla="*/ 17450 w 201575"/>
                <a:gd name="connsiteY6" fmla="*/ 6501 h 247382"/>
                <a:gd name="connsiteX7" fmla="*/ 14028 w 201575"/>
                <a:gd name="connsiteY7" fmla="*/ 2053 h 247382"/>
                <a:gd name="connsiteX8" fmla="*/ 12660 w 201575"/>
                <a:gd name="connsiteY8" fmla="*/ 0 h 247382"/>
                <a:gd name="connsiteX9" fmla="*/ 10265 w 201575"/>
                <a:gd name="connsiteY9" fmla="*/ 1026 h 247382"/>
                <a:gd name="connsiteX10" fmla="*/ 2737 w 201575"/>
                <a:gd name="connsiteY10" fmla="*/ 3764 h 247382"/>
                <a:gd name="connsiteX11" fmla="*/ 0 w 201575"/>
                <a:gd name="connsiteY11" fmla="*/ 4790 h 247382"/>
                <a:gd name="connsiteX12" fmla="*/ 684 w 201575"/>
                <a:gd name="connsiteY12" fmla="*/ 7527 h 247382"/>
                <a:gd name="connsiteX13" fmla="*/ 1711 w 201575"/>
                <a:gd name="connsiteY13" fmla="*/ 14028 h 247382"/>
                <a:gd name="connsiteX14" fmla="*/ 5132 w 201575"/>
                <a:gd name="connsiteY14" fmla="*/ 29084 h 247382"/>
                <a:gd name="connsiteX15" fmla="*/ 10265 w 201575"/>
                <a:gd name="connsiteY15" fmla="*/ 41401 h 247382"/>
                <a:gd name="connsiteX16" fmla="*/ 16082 w 201575"/>
                <a:gd name="connsiteY16" fmla="*/ 56456 h 247382"/>
                <a:gd name="connsiteX17" fmla="*/ 66721 w 201575"/>
                <a:gd name="connsiteY17" fmla="*/ 186477 h 247382"/>
                <a:gd name="connsiteX18" fmla="*/ 157394 w 201575"/>
                <a:gd name="connsiteY18" fmla="*/ 246698 h 247382"/>
                <a:gd name="connsiteX19" fmla="*/ 163211 w 201575"/>
                <a:gd name="connsiteY19" fmla="*/ 247382 h 247382"/>
                <a:gd name="connsiteX20" fmla="*/ 186135 w 201575"/>
                <a:gd name="connsiteY20" fmla="*/ 239170 h 247382"/>
                <a:gd name="connsiteX21" fmla="*/ 201533 w 201575"/>
                <a:gd name="connsiteY21" fmla="*/ 217614 h 247382"/>
                <a:gd name="connsiteX22" fmla="*/ 196058 w 201575"/>
                <a:gd name="connsiteY22" fmla="*/ 201533 h 247382"/>
                <a:gd name="connsiteX23" fmla="*/ 165606 w 201575"/>
                <a:gd name="connsiteY23" fmla="*/ 188873 h 247382"/>
                <a:gd name="connsiteX24" fmla="*/ 173133 w 201575"/>
                <a:gd name="connsiteY24" fmla="*/ 216246 h 247382"/>
                <a:gd name="connsiteX25" fmla="*/ 144392 w 201575"/>
                <a:gd name="connsiteY25" fmla="*/ 214877 h 247382"/>
                <a:gd name="connsiteX26" fmla="*/ 173133 w 201575"/>
                <a:gd name="connsiteY26" fmla="*/ 214877 h 247382"/>
                <a:gd name="connsiteX27" fmla="*/ 173133 w 201575"/>
                <a:gd name="connsiteY27" fmla="*/ 216246 h 24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1575" h="247382">
                  <a:moveTo>
                    <a:pt x="164921" y="189215"/>
                  </a:moveTo>
                  <a:cubicBezTo>
                    <a:pt x="158763" y="188873"/>
                    <a:pt x="152604" y="189215"/>
                    <a:pt x="146787" y="189899"/>
                  </a:cubicBezTo>
                  <a:cubicBezTo>
                    <a:pt x="139259" y="190584"/>
                    <a:pt x="132416" y="191268"/>
                    <a:pt x="125573" y="189899"/>
                  </a:cubicBezTo>
                  <a:cubicBezTo>
                    <a:pt x="110860" y="187504"/>
                    <a:pt x="100253" y="183056"/>
                    <a:pt x="95805" y="177581"/>
                  </a:cubicBezTo>
                  <a:cubicBezTo>
                    <a:pt x="68432" y="142681"/>
                    <a:pt x="53377" y="100937"/>
                    <a:pt x="43454" y="68432"/>
                  </a:cubicBezTo>
                  <a:cubicBezTo>
                    <a:pt x="37980" y="51324"/>
                    <a:pt x="31479" y="34558"/>
                    <a:pt x="24636" y="17792"/>
                  </a:cubicBezTo>
                  <a:cubicBezTo>
                    <a:pt x="22925" y="13686"/>
                    <a:pt x="20187" y="9922"/>
                    <a:pt x="17450" y="6501"/>
                  </a:cubicBezTo>
                  <a:cubicBezTo>
                    <a:pt x="16424" y="5132"/>
                    <a:pt x="15055" y="3422"/>
                    <a:pt x="14028" y="2053"/>
                  </a:cubicBezTo>
                  <a:lnTo>
                    <a:pt x="12660" y="0"/>
                  </a:lnTo>
                  <a:lnTo>
                    <a:pt x="10265" y="1026"/>
                  </a:lnTo>
                  <a:cubicBezTo>
                    <a:pt x="7870" y="2053"/>
                    <a:pt x="5132" y="3079"/>
                    <a:pt x="2737" y="3764"/>
                  </a:cubicBezTo>
                  <a:lnTo>
                    <a:pt x="0" y="4790"/>
                  </a:lnTo>
                  <a:lnTo>
                    <a:pt x="684" y="7527"/>
                  </a:lnTo>
                  <a:cubicBezTo>
                    <a:pt x="1026" y="9580"/>
                    <a:pt x="1369" y="11976"/>
                    <a:pt x="1711" y="14028"/>
                  </a:cubicBezTo>
                  <a:cubicBezTo>
                    <a:pt x="2395" y="19161"/>
                    <a:pt x="3422" y="24293"/>
                    <a:pt x="5132" y="29084"/>
                  </a:cubicBezTo>
                  <a:cubicBezTo>
                    <a:pt x="6501" y="33189"/>
                    <a:pt x="8554" y="37638"/>
                    <a:pt x="10265" y="41401"/>
                  </a:cubicBezTo>
                  <a:cubicBezTo>
                    <a:pt x="12660" y="46534"/>
                    <a:pt x="14713" y="51324"/>
                    <a:pt x="16082" y="56456"/>
                  </a:cubicBezTo>
                  <a:cubicBezTo>
                    <a:pt x="29084" y="106412"/>
                    <a:pt x="42770" y="147813"/>
                    <a:pt x="66721" y="186477"/>
                  </a:cubicBezTo>
                  <a:cubicBezTo>
                    <a:pt x="89988" y="224800"/>
                    <a:pt x="127284" y="238828"/>
                    <a:pt x="157394" y="246698"/>
                  </a:cubicBezTo>
                  <a:cubicBezTo>
                    <a:pt x="159105" y="247040"/>
                    <a:pt x="161158" y="247382"/>
                    <a:pt x="163211" y="247382"/>
                  </a:cubicBezTo>
                  <a:cubicBezTo>
                    <a:pt x="170396" y="247382"/>
                    <a:pt x="178608" y="244303"/>
                    <a:pt x="186135" y="239170"/>
                  </a:cubicBezTo>
                  <a:cubicBezTo>
                    <a:pt x="195031" y="233011"/>
                    <a:pt x="200848" y="224457"/>
                    <a:pt x="201533" y="217614"/>
                  </a:cubicBezTo>
                  <a:cubicBezTo>
                    <a:pt x="201875" y="211797"/>
                    <a:pt x="200164" y="206323"/>
                    <a:pt x="196058" y="201533"/>
                  </a:cubicBezTo>
                  <a:cubicBezTo>
                    <a:pt x="189557" y="194347"/>
                    <a:pt x="178950" y="189899"/>
                    <a:pt x="165606" y="188873"/>
                  </a:cubicBezTo>
                  <a:close/>
                  <a:moveTo>
                    <a:pt x="173133" y="216246"/>
                  </a:moveTo>
                  <a:cubicBezTo>
                    <a:pt x="164921" y="223089"/>
                    <a:pt x="156710" y="222746"/>
                    <a:pt x="144392" y="214877"/>
                  </a:cubicBezTo>
                  <a:lnTo>
                    <a:pt x="173133" y="214877"/>
                  </a:lnTo>
                  <a:lnTo>
                    <a:pt x="173133" y="2162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F467C6E-CAB2-8B10-D68D-EB095A9EEF19}"/>
                </a:ext>
              </a:extLst>
            </p:cNvPr>
            <p:cNvSpPr/>
            <p:nvPr/>
          </p:nvSpPr>
          <p:spPr>
            <a:xfrm>
              <a:off x="1824659" y="1862148"/>
              <a:ext cx="272017" cy="149866"/>
            </a:xfrm>
            <a:custGeom>
              <a:avLst/>
              <a:gdLst>
                <a:gd name="connsiteX0" fmla="*/ 262095 w 272017"/>
                <a:gd name="connsiteY0" fmla="*/ 684 h 149866"/>
                <a:gd name="connsiteX1" fmla="*/ 255594 w 272017"/>
                <a:gd name="connsiteY1" fmla="*/ 2395 h 149866"/>
                <a:gd name="connsiteX2" fmla="*/ 240881 w 272017"/>
                <a:gd name="connsiteY2" fmla="*/ 8212 h 149866"/>
                <a:gd name="connsiteX3" fmla="*/ 207692 w 272017"/>
                <a:gd name="connsiteY3" fmla="*/ 32505 h 149866"/>
                <a:gd name="connsiteX4" fmla="*/ 179634 w 272017"/>
                <a:gd name="connsiteY4" fmla="*/ 53035 h 149866"/>
                <a:gd name="connsiteX5" fmla="*/ 141655 w 272017"/>
                <a:gd name="connsiteY5" fmla="*/ 76986 h 149866"/>
                <a:gd name="connsiteX6" fmla="*/ 49955 w 272017"/>
                <a:gd name="connsiteY6" fmla="*/ 120098 h 149866"/>
                <a:gd name="connsiteX7" fmla="*/ 29768 w 272017"/>
                <a:gd name="connsiteY7" fmla="*/ 123862 h 149866"/>
                <a:gd name="connsiteX8" fmla="*/ 17450 w 272017"/>
                <a:gd name="connsiteY8" fmla="*/ 125231 h 149866"/>
                <a:gd name="connsiteX9" fmla="*/ 7528 w 272017"/>
                <a:gd name="connsiteY9" fmla="*/ 128310 h 149866"/>
                <a:gd name="connsiteX10" fmla="*/ 3764 w 272017"/>
                <a:gd name="connsiteY10" fmla="*/ 129679 h 149866"/>
                <a:gd name="connsiteX11" fmla="*/ 0 w 272017"/>
                <a:gd name="connsiteY11" fmla="*/ 131048 h 149866"/>
                <a:gd name="connsiteX12" fmla="*/ 1711 w 272017"/>
                <a:gd name="connsiteY12" fmla="*/ 134469 h 149866"/>
                <a:gd name="connsiteX13" fmla="*/ 3764 w 272017"/>
                <a:gd name="connsiteY13" fmla="*/ 138917 h 149866"/>
                <a:gd name="connsiteX14" fmla="*/ 11291 w 272017"/>
                <a:gd name="connsiteY14" fmla="*/ 148840 h 149866"/>
                <a:gd name="connsiteX15" fmla="*/ 14371 w 272017"/>
                <a:gd name="connsiteY15" fmla="*/ 148840 h 149866"/>
                <a:gd name="connsiteX16" fmla="*/ 32505 w 272017"/>
                <a:gd name="connsiteY16" fmla="*/ 149866 h 149866"/>
                <a:gd name="connsiteX17" fmla="*/ 54746 w 272017"/>
                <a:gd name="connsiteY17" fmla="*/ 147471 h 149866"/>
                <a:gd name="connsiteX18" fmla="*/ 96489 w 272017"/>
                <a:gd name="connsiteY18" fmla="*/ 129337 h 149866"/>
                <a:gd name="connsiteX19" fmla="*/ 104017 w 272017"/>
                <a:gd name="connsiteY19" fmla="*/ 125231 h 149866"/>
                <a:gd name="connsiteX20" fmla="*/ 194347 w 272017"/>
                <a:gd name="connsiteY20" fmla="*/ 74249 h 149866"/>
                <a:gd name="connsiteX21" fmla="*/ 239512 w 272017"/>
                <a:gd name="connsiteY21" fmla="*/ 41059 h 149866"/>
                <a:gd name="connsiteX22" fmla="*/ 250462 w 272017"/>
                <a:gd name="connsiteY22" fmla="*/ 32505 h 149866"/>
                <a:gd name="connsiteX23" fmla="*/ 264490 w 272017"/>
                <a:gd name="connsiteY23" fmla="*/ 18819 h 149866"/>
                <a:gd name="connsiteX24" fmla="*/ 269965 w 272017"/>
                <a:gd name="connsiteY24" fmla="*/ 13002 h 149866"/>
                <a:gd name="connsiteX25" fmla="*/ 272018 w 272017"/>
                <a:gd name="connsiteY25" fmla="*/ 10949 h 149866"/>
                <a:gd name="connsiteX26" fmla="*/ 264490 w 272017"/>
                <a:gd name="connsiteY26" fmla="*/ 0 h 149866"/>
                <a:gd name="connsiteX27" fmla="*/ 262095 w 272017"/>
                <a:gd name="connsiteY27" fmla="*/ 684 h 1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2017" h="149866">
                  <a:moveTo>
                    <a:pt x="262095" y="684"/>
                  </a:moveTo>
                  <a:cubicBezTo>
                    <a:pt x="260042" y="1369"/>
                    <a:pt x="257989" y="2053"/>
                    <a:pt x="255594" y="2395"/>
                  </a:cubicBezTo>
                  <a:cubicBezTo>
                    <a:pt x="250462" y="3764"/>
                    <a:pt x="245329" y="5132"/>
                    <a:pt x="240881" y="8212"/>
                  </a:cubicBezTo>
                  <a:cubicBezTo>
                    <a:pt x="229590" y="16082"/>
                    <a:pt x="218299" y="24293"/>
                    <a:pt x="207692" y="32505"/>
                  </a:cubicBezTo>
                  <a:cubicBezTo>
                    <a:pt x="198453" y="39349"/>
                    <a:pt x="189215" y="46192"/>
                    <a:pt x="179634" y="53035"/>
                  </a:cubicBezTo>
                  <a:cubicBezTo>
                    <a:pt x="166974" y="61931"/>
                    <a:pt x="154657" y="70485"/>
                    <a:pt x="141655" y="76986"/>
                  </a:cubicBezTo>
                  <a:cubicBezTo>
                    <a:pt x="106754" y="94436"/>
                    <a:pt x="77670" y="108465"/>
                    <a:pt x="49955" y="120098"/>
                  </a:cubicBezTo>
                  <a:cubicBezTo>
                    <a:pt x="43797" y="122836"/>
                    <a:pt x="36953" y="123178"/>
                    <a:pt x="29768" y="123862"/>
                  </a:cubicBezTo>
                  <a:cubicBezTo>
                    <a:pt x="25662" y="124204"/>
                    <a:pt x="21556" y="124546"/>
                    <a:pt x="17450" y="125231"/>
                  </a:cubicBezTo>
                  <a:cubicBezTo>
                    <a:pt x="14029" y="125915"/>
                    <a:pt x="10607" y="127284"/>
                    <a:pt x="7528" y="128310"/>
                  </a:cubicBezTo>
                  <a:cubicBezTo>
                    <a:pt x="6159" y="128652"/>
                    <a:pt x="5132" y="129337"/>
                    <a:pt x="3764" y="129679"/>
                  </a:cubicBezTo>
                  <a:lnTo>
                    <a:pt x="0" y="131048"/>
                  </a:lnTo>
                  <a:lnTo>
                    <a:pt x="1711" y="134469"/>
                  </a:lnTo>
                  <a:cubicBezTo>
                    <a:pt x="1711" y="134469"/>
                    <a:pt x="3079" y="137207"/>
                    <a:pt x="3764" y="138917"/>
                  </a:cubicBezTo>
                  <a:cubicBezTo>
                    <a:pt x="5817" y="144050"/>
                    <a:pt x="7528" y="148498"/>
                    <a:pt x="11291" y="148840"/>
                  </a:cubicBezTo>
                  <a:lnTo>
                    <a:pt x="14371" y="148840"/>
                  </a:lnTo>
                  <a:cubicBezTo>
                    <a:pt x="20530" y="149524"/>
                    <a:pt x="26689" y="149866"/>
                    <a:pt x="32505" y="149866"/>
                  </a:cubicBezTo>
                  <a:cubicBezTo>
                    <a:pt x="40033" y="149866"/>
                    <a:pt x="47560" y="149182"/>
                    <a:pt x="54746" y="147471"/>
                  </a:cubicBezTo>
                  <a:cubicBezTo>
                    <a:pt x="69459" y="144050"/>
                    <a:pt x="83145" y="136522"/>
                    <a:pt x="96489" y="129337"/>
                  </a:cubicBezTo>
                  <a:lnTo>
                    <a:pt x="104017" y="125231"/>
                  </a:lnTo>
                  <a:cubicBezTo>
                    <a:pt x="134127" y="109149"/>
                    <a:pt x="164921" y="92383"/>
                    <a:pt x="194347" y="74249"/>
                  </a:cubicBezTo>
                  <a:cubicBezTo>
                    <a:pt x="210087" y="64326"/>
                    <a:pt x="225142" y="52351"/>
                    <a:pt x="239512" y="41059"/>
                  </a:cubicBezTo>
                  <a:cubicBezTo>
                    <a:pt x="243276" y="38322"/>
                    <a:pt x="246698" y="35243"/>
                    <a:pt x="250462" y="32505"/>
                  </a:cubicBezTo>
                  <a:cubicBezTo>
                    <a:pt x="255594" y="28399"/>
                    <a:pt x="260042" y="23609"/>
                    <a:pt x="264490" y="18819"/>
                  </a:cubicBezTo>
                  <a:cubicBezTo>
                    <a:pt x="266201" y="16766"/>
                    <a:pt x="268254" y="14713"/>
                    <a:pt x="269965" y="13002"/>
                  </a:cubicBezTo>
                  <a:lnTo>
                    <a:pt x="272018" y="10949"/>
                  </a:lnTo>
                  <a:lnTo>
                    <a:pt x="264490" y="0"/>
                  </a:lnTo>
                  <a:lnTo>
                    <a:pt x="262095" y="6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93BE66E-FFC6-F6D8-F431-7E6882D90BBA}"/>
                </a:ext>
              </a:extLst>
            </p:cNvPr>
            <p:cNvSpPr/>
            <p:nvPr/>
          </p:nvSpPr>
          <p:spPr>
            <a:xfrm>
              <a:off x="2124271" y="1815689"/>
              <a:ext cx="62052" cy="34140"/>
            </a:xfrm>
            <a:custGeom>
              <a:avLst/>
              <a:gdLst>
                <a:gd name="connsiteX0" fmla="*/ 51787 w 62052"/>
                <a:gd name="connsiteY0" fmla="*/ 4373 h 34140"/>
                <a:gd name="connsiteX1" fmla="*/ 42549 w 62052"/>
                <a:gd name="connsiteY1" fmla="*/ 267 h 34140"/>
                <a:gd name="connsiteX2" fmla="*/ 2516 w 62052"/>
                <a:gd name="connsiteY2" fmla="*/ 16691 h 34140"/>
                <a:gd name="connsiteX3" fmla="*/ 2516 w 62052"/>
                <a:gd name="connsiteY3" fmla="*/ 16691 h 34140"/>
                <a:gd name="connsiteX4" fmla="*/ 463 w 62052"/>
                <a:gd name="connsiteY4" fmla="*/ 26613 h 34140"/>
                <a:gd name="connsiteX5" fmla="*/ 805 w 62052"/>
                <a:gd name="connsiteY5" fmla="*/ 30377 h 34140"/>
                <a:gd name="connsiteX6" fmla="*/ 805 w 62052"/>
                <a:gd name="connsiteY6" fmla="*/ 34141 h 34140"/>
                <a:gd name="connsiteX7" fmla="*/ 4569 w 62052"/>
                <a:gd name="connsiteY7" fmla="*/ 33799 h 34140"/>
                <a:gd name="connsiteX8" fmla="*/ 12781 w 62052"/>
                <a:gd name="connsiteY8" fmla="*/ 33114 h 34140"/>
                <a:gd name="connsiteX9" fmla="*/ 31600 w 62052"/>
                <a:gd name="connsiteY9" fmla="*/ 30377 h 34140"/>
                <a:gd name="connsiteX10" fmla="*/ 48708 w 62052"/>
                <a:gd name="connsiteY10" fmla="*/ 20797 h 34140"/>
                <a:gd name="connsiteX11" fmla="*/ 57604 w 62052"/>
                <a:gd name="connsiteY11" fmla="*/ 14980 h 34140"/>
                <a:gd name="connsiteX12" fmla="*/ 62052 w 62052"/>
                <a:gd name="connsiteY12" fmla="*/ 12243 h 34140"/>
                <a:gd name="connsiteX13" fmla="*/ 57946 w 62052"/>
                <a:gd name="connsiteY13" fmla="*/ 9163 h 34140"/>
                <a:gd name="connsiteX14" fmla="*/ 52129 w 62052"/>
                <a:gd name="connsiteY14" fmla="*/ 4715 h 3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052" h="34140">
                  <a:moveTo>
                    <a:pt x="51787" y="4373"/>
                  </a:moveTo>
                  <a:cubicBezTo>
                    <a:pt x="48023" y="1293"/>
                    <a:pt x="45628" y="-760"/>
                    <a:pt x="42549" y="267"/>
                  </a:cubicBezTo>
                  <a:cubicBezTo>
                    <a:pt x="29205" y="5057"/>
                    <a:pt x="15860" y="10532"/>
                    <a:pt x="2516" y="16691"/>
                  </a:cubicBezTo>
                  <a:lnTo>
                    <a:pt x="2516" y="16691"/>
                  </a:lnTo>
                  <a:cubicBezTo>
                    <a:pt x="-563" y="18059"/>
                    <a:pt x="-221" y="21823"/>
                    <a:pt x="463" y="26613"/>
                  </a:cubicBezTo>
                  <a:cubicBezTo>
                    <a:pt x="463" y="27982"/>
                    <a:pt x="463" y="29351"/>
                    <a:pt x="805" y="30377"/>
                  </a:cubicBezTo>
                  <a:lnTo>
                    <a:pt x="805" y="34141"/>
                  </a:lnTo>
                  <a:cubicBezTo>
                    <a:pt x="805" y="34141"/>
                    <a:pt x="4569" y="33799"/>
                    <a:pt x="4569" y="33799"/>
                  </a:cubicBezTo>
                  <a:cubicBezTo>
                    <a:pt x="7306" y="33799"/>
                    <a:pt x="10044" y="33457"/>
                    <a:pt x="12781" y="33114"/>
                  </a:cubicBezTo>
                  <a:cubicBezTo>
                    <a:pt x="18940" y="32772"/>
                    <a:pt x="25441" y="32430"/>
                    <a:pt x="31600" y="30377"/>
                  </a:cubicBezTo>
                  <a:cubicBezTo>
                    <a:pt x="37416" y="28324"/>
                    <a:pt x="42549" y="24903"/>
                    <a:pt x="48708" y="20797"/>
                  </a:cubicBezTo>
                  <a:cubicBezTo>
                    <a:pt x="51445" y="19086"/>
                    <a:pt x="54525" y="17033"/>
                    <a:pt x="57604" y="14980"/>
                  </a:cubicBezTo>
                  <a:lnTo>
                    <a:pt x="62052" y="12243"/>
                  </a:lnTo>
                  <a:lnTo>
                    <a:pt x="57946" y="9163"/>
                  </a:lnTo>
                  <a:cubicBezTo>
                    <a:pt x="55551" y="7452"/>
                    <a:pt x="53840" y="5742"/>
                    <a:pt x="52129" y="47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AD9EDBC-518C-E2E1-E66B-9455A57FB893}"/>
                </a:ext>
              </a:extLst>
            </p:cNvPr>
            <p:cNvSpPr/>
            <p:nvPr/>
          </p:nvSpPr>
          <p:spPr>
            <a:xfrm>
              <a:off x="3561795" y="3816228"/>
              <a:ext cx="42783" cy="47902"/>
            </a:xfrm>
            <a:custGeom>
              <a:avLst/>
              <a:gdLst>
                <a:gd name="connsiteX0" fmla="*/ 39705 w 42783"/>
                <a:gd name="connsiteY0" fmla="*/ 37980 h 47902"/>
                <a:gd name="connsiteX1" fmla="*/ 42784 w 42783"/>
                <a:gd name="connsiteY1" fmla="*/ 35927 h 47902"/>
                <a:gd name="connsiteX2" fmla="*/ 10963 w 42783"/>
                <a:gd name="connsiteY2" fmla="*/ 0 h 47902"/>
                <a:gd name="connsiteX3" fmla="*/ 8568 w 42783"/>
                <a:gd name="connsiteY3" fmla="*/ 3422 h 47902"/>
                <a:gd name="connsiteX4" fmla="*/ 5489 w 42783"/>
                <a:gd name="connsiteY4" fmla="*/ 7185 h 47902"/>
                <a:gd name="connsiteX5" fmla="*/ 698 w 42783"/>
                <a:gd name="connsiteY5" fmla="*/ 18476 h 47902"/>
                <a:gd name="connsiteX6" fmla="*/ 22939 w 42783"/>
                <a:gd name="connsiteY6" fmla="*/ 46534 h 47902"/>
                <a:gd name="connsiteX7" fmla="*/ 25334 w 42783"/>
                <a:gd name="connsiteY7" fmla="*/ 47902 h 47902"/>
                <a:gd name="connsiteX8" fmla="*/ 33546 w 42783"/>
                <a:gd name="connsiteY8" fmla="*/ 43112 h 47902"/>
                <a:gd name="connsiteX9" fmla="*/ 40047 w 42783"/>
                <a:gd name="connsiteY9" fmla="*/ 38322 h 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83" h="47902">
                  <a:moveTo>
                    <a:pt x="39705" y="37980"/>
                  </a:moveTo>
                  <a:lnTo>
                    <a:pt x="42784" y="35927"/>
                  </a:lnTo>
                  <a:lnTo>
                    <a:pt x="10963" y="0"/>
                  </a:lnTo>
                  <a:lnTo>
                    <a:pt x="8568" y="3422"/>
                  </a:lnTo>
                  <a:cubicBezTo>
                    <a:pt x="8568" y="3422"/>
                    <a:pt x="6515" y="5817"/>
                    <a:pt x="5489" y="7185"/>
                  </a:cubicBezTo>
                  <a:cubicBezTo>
                    <a:pt x="1383" y="11976"/>
                    <a:pt x="-1355" y="15397"/>
                    <a:pt x="698" y="18476"/>
                  </a:cubicBezTo>
                  <a:cubicBezTo>
                    <a:pt x="7541" y="28741"/>
                    <a:pt x="15411" y="37980"/>
                    <a:pt x="22939" y="46534"/>
                  </a:cubicBezTo>
                  <a:cubicBezTo>
                    <a:pt x="23623" y="47560"/>
                    <a:pt x="24307" y="47902"/>
                    <a:pt x="25334" y="47902"/>
                  </a:cubicBezTo>
                  <a:cubicBezTo>
                    <a:pt x="27045" y="47902"/>
                    <a:pt x="29097" y="46192"/>
                    <a:pt x="33546" y="43112"/>
                  </a:cubicBezTo>
                  <a:cubicBezTo>
                    <a:pt x="35599" y="41743"/>
                    <a:pt x="37652" y="40033"/>
                    <a:pt x="40047" y="38322"/>
                  </a:cubicBezTo>
                  <a:close/>
                </a:path>
              </a:pathLst>
            </a:custGeom>
            <a:solidFill>
              <a:srgbClr val="2B3B4C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C3CAE6E-0D57-F862-D2F2-D643802D9836}"/>
                </a:ext>
              </a:extLst>
            </p:cNvPr>
            <p:cNvSpPr/>
            <p:nvPr/>
          </p:nvSpPr>
          <p:spPr>
            <a:xfrm>
              <a:off x="3971375" y="4621332"/>
              <a:ext cx="35142" cy="46875"/>
            </a:xfrm>
            <a:custGeom>
              <a:avLst/>
              <a:gdLst>
                <a:gd name="connsiteX0" fmla="*/ 21556 w 35142"/>
                <a:gd name="connsiteY0" fmla="*/ 3764 h 46875"/>
                <a:gd name="connsiteX1" fmla="*/ 19503 w 35142"/>
                <a:gd name="connsiteY1" fmla="*/ 0 h 46875"/>
                <a:gd name="connsiteX2" fmla="*/ 16424 w 35142"/>
                <a:gd name="connsiteY2" fmla="*/ 3079 h 46875"/>
                <a:gd name="connsiteX3" fmla="*/ 2395 w 35142"/>
                <a:gd name="connsiteY3" fmla="*/ 15739 h 46875"/>
                <a:gd name="connsiteX4" fmla="*/ 0 w 35142"/>
                <a:gd name="connsiteY4" fmla="*/ 18134 h 46875"/>
                <a:gd name="connsiteX5" fmla="*/ 2395 w 35142"/>
                <a:gd name="connsiteY5" fmla="*/ 20530 h 46875"/>
                <a:gd name="connsiteX6" fmla="*/ 22582 w 35142"/>
                <a:gd name="connsiteY6" fmla="*/ 43112 h 46875"/>
                <a:gd name="connsiteX7" fmla="*/ 26004 w 35142"/>
                <a:gd name="connsiteY7" fmla="*/ 46876 h 46875"/>
                <a:gd name="connsiteX8" fmla="*/ 28399 w 35142"/>
                <a:gd name="connsiteY8" fmla="*/ 42428 h 46875"/>
                <a:gd name="connsiteX9" fmla="*/ 30795 w 35142"/>
                <a:gd name="connsiteY9" fmla="*/ 38664 h 46875"/>
                <a:gd name="connsiteX10" fmla="*/ 34900 w 35142"/>
                <a:gd name="connsiteY10" fmla="*/ 27373 h 46875"/>
                <a:gd name="connsiteX11" fmla="*/ 26004 w 35142"/>
                <a:gd name="connsiteY11" fmla="*/ 10265 h 46875"/>
                <a:gd name="connsiteX12" fmla="*/ 22240 w 35142"/>
                <a:gd name="connsiteY12" fmla="*/ 3764 h 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42" h="46875">
                  <a:moveTo>
                    <a:pt x="21556" y="3764"/>
                  </a:moveTo>
                  <a:lnTo>
                    <a:pt x="19503" y="0"/>
                  </a:lnTo>
                  <a:lnTo>
                    <a:pt x="16424" y="3079"/>
                  </a:lnTo>
                  <a:cubicBezTo>
                    <a:pt x="12660" y="6501"/>
                    <a:pt x="8896" y="9923"/>
                    <a:pt x="2395" y="15739"/>
                  </a:cubicBezTo>
                  <a:lnTo>
                    <a:pt x="0" y="18134"/>
                  </a:lnTo>
                  <a:lnTo>
                    <a:pt x="2395" y="20530"/>
                  </a:lnTo>
                  <a:cubicBezTo>
                    <a:pt x="10265" y="29426"/>
                    <a:pt x="16424" y="36269"/>
                    <a:pt x="22582" y="43112"/>
                  </a:cubicBezTo>
                  <a:lnTo>
                    <a:pt x="26004" y="46876"/>
                  </a:lnTo>
                  <a:lnTo>
                    <a:pt x="28399" y="42428"/>
                  </a:lnTo>
                  <a:cubicBezTo>
                    <a:pt x="28399" y="42428"/>
                    <a:pt x="30110" y="40033"/>
                    <a:pt x="30795" y="38664"/>
                  </a:cubicBezTo>
                  <a:cubicBezTo>
                    <a:pt x="33532" y="34900"/>
                    <a:pt x="35927" y="31136"/>
                    <a:pt x="34900" y="27373"/>
                  </a:cubicBezTo>
                  <a:cubicBezTo>
                    <a:pt x="32847" y="21214"/>
                    <a:pt x="29426" y="15739"/>
                    <a:pt x="26004" y="10265"/>
                  </a:cubicBezTo>
                  <a:cubicBezTo>
                    <a:pt x="24636" y="8212"/>
                    <a:pt x="23267" y="6159"/>
                    <a:pt x="22240" y="37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6938648-ACCE-1F83-7086-FF3CCD53DD72}"/>
                </a:ext>
              </a:extLst>
            </p:cNvPr>
            <p:cNvSpPr/>
            <p:nvPr/>
          </p:nvSpPr>
          <p:spPr>
            <a:xfrm>
              <a:off x="3619195" y="3787606"/>
              <a:ext cx="39787" cy="35806"/>
            </a:xfrm>
            <a:custGeom>
              <a:avLst/>
              <a:gdLst>
                <a:gd name="connsiteX0" fmla="*/ 19600 w 39787"/>
                <a:gd name="connsiteY0" fmla="*/ 35464 h 35806"/>
                <a:gd name="connsiteX1" fmla="*/ 27812 w 39787"/>
                <a:gd name="connsiteY1" fmla="*/ 32043 h 35806"/>
                <a:gd name="connsiteX2" fmla="*/ 35340 w 39787"/>
                <a:gd name="connsiteY2" fmla="*/ 28279 h 35806"/>
                <a:gd name="connsiteX3" fmla="*/ 39788 w 39787"/>
                <a:gd name="connsiteY3" fmla="*/ 26226 h 35806"/>
                <a:gd name="connsiteX4" fmla="*/ 31234 w 39787"/>
                <a:gd name="connsiteY4" fmla="*/ 17330 h 35806"/>
                <a:gd name="connsiteX5" fmla="*/ 14468 w 39787"/>
                <a:gd name="connsiteY5" fmla="*/ 906 h 35806"/>
                <a:gd name="connsiteX6" fmla="*/ 3519 w 39787"/>
                <a:gd name="connsiteY6" fmla="*/ 5696 h 35806"/>
                <a:gd name="connsiteX7" fmla="*/ 439 w 39787"/>
                <a:gd name="connsiteY7" fmla="*/ 12197 h 35806"/>
                <a:gd name="connsiteX8" fmla="*/ 17205 w 39787"/>
                <a:gd name="connsiteY8" fmla="*/ 34438 h 35806"/>
                <a:gd name="connsiteX9" fmla="*/ 19942 w 39787"/>
                <a:gd name="connsiteY9" fmla="*/ 35807 h 3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87" h="35806">
                  <a:moveTo>
                    <a:pt x="19600" y="35464"/>
                  </a:moveTo>
                  <a:cubicBezTo>
                    <a:pt x="21653" y="35464"/>
                    <a:pt x="24048" y="34096"/>
                    <a:pt x="27812" y="32043"/>
                  </a:cubicBezTo>
                  <a:cubicBezTo>
                    <a:pt x="29865" y="31016"/>
                    <a:pt x="32602" y="29648"/>
                    <a:pt x="35340" y="28279"/>
                  </a:cubicBezTo>
                  <a:lnTo>
                    <a:pt x="39788" y="26226"/>
                  </a:lnTo>
                  <a:lnTo>
                    <a:pt x="31234" y="17330"/>
                  </a:lnTo>
                  <a:cubicBezTo>
                    <a:pt x="25075" y="10829"/>
                    <a:pt x="19942" y="5696"/>
                    <a:pt x="14468" y="906"/>
                  </a:cubicBezTo>
                  <a:cubicBezTo>
                    <a:pt x="12073" y="-1147"/>
                    <a:pt x="9678" y="222"/>
                    <a:pt x="3519" y="5696"/>
                  </a:cubicBezTo>
                  <a:cubicBezTo>
                    <a:pt x="1124" y="7749"/>
                    <a:pt x="-929" y="9460"/>
                    <a:pt x="439" y="12197"/>
                  </a:cubicBezTo>
                  <a:cubicBezTo>
                    <a:pt x="6256" y="21436"/>
                    <a:pt x="11730" y="28621"/>
                    <a:pt x="17205" y="34438"/>
                  </a:cubicBezTo>
                  <a:cubicBezTo>
                    <a:pt x="17889" y="35464"/>
                    <a:pt x="18916" y="35807"/>
                    <a:pt x="19942" y="35807"/>
                  </a:cubicBezTo>
                  <a:close/>
                </a:path>
              </a:pathLst>
            </a:custGeom>
            <a:solidFill>
              <a:srgbClr val="2B3B4C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B7BC3DB-C012-0690-29B3-1F098D1B2BF7}"/>
                </a:ext>
              </a:extLst>
            </p:cNvPr>
            <p:cNvSpPr/>
            <p:nvPr/>
          </p:nvSpPr>
          <p:spPr>
            <a:xfrm>
              <a:off x="3587828" y="3788170"/>
              <a:ext cx="35227" cy="40374"/>
            </a:xfrm>
            <a:custGeom>
              <a:avLst/>
              <a:gdLst>
                <a:gd name="connsiteX0" fmla="*/ 12987 w 35227"/>
                <a:gd name="connsiteY0" fmla="*/ 0 h 40374"/>
                <a:gd name="connsiteX1" fmla="*/ 10250 w 35227"/>
                <a:gd name="connsiteY1" fmla="*/ 4106 h 40374"/>
                <a:gd name="connsiteX2" fmla="*/ 5118 w 35227"/>
                <a:gd name="connsiteY2" fmla="*/ 11634 h 40374"/>
                <a:gd name="connsiteX3" fmla="*/ 1012 w 35227"/>
                <a:gd name="connsiteY3" fmla="*/ 22925 h 40374"/>
                <a:gd name="connsiteX4" fmla="*/ 19146 w 35227"/>
                <a:gd name="connsiteY4" fmla="*/ 39691 h 40374"/>
                <a:gd name="connsiteX5" fmla="*/ 21199 w 35227"/>
                <a:gd name="connsiteY5" fmla="*/ 40375 h 40374"/>
                <a:gd name="connsiteX6" fmla="*/ 29069 w 35227"/>
                <a:gd name="connsiteY6" fmla="*/ 35927 h 40374"/>
                <a:gd name="connsiteX7" fmla="*/ 32490 w 35227"/>
                <a:gd name="connsiteY7" fmla="*/ 33190 h 40374"/>
                <a:gd name="connsiteX8" fmla="*/ 35228 w 35227"/>
                <a:gd name="connsiteY8" fmla="*/ 31137 h 40374"/>
                <a:gd name="connsiteX9" fmla="*/ 33175 w 35227"/>
                <a:gd name="connsiteY9" fmla="*/ 28399 h 40374"/>
                <a:gd name="connsiteX10" fmla="*/ 15725 w 35227"/>
                <a:gd name="connsiteY10" fmla="*/ 4106 h 40374"/>
                <a:gd name="connsiteX11" fmla="*/ 12987 w 35227"/>
                <a:gd name="connsiteY11" fmla="*/ 0 h 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27" h="40374">
                  <a:moveTo>
                    <a:pt x="12987" y="0"/>
                  </a:moveTo>
                  <a:lnTo>
                    <a:pt x="10250" y="4106"/>
                  </a:lnTo>
                  <a:cubicBezTo>
                    <a:pt x="8539" y="6843"/>
                    <a:pt x="6486" y="9238"/>
                    <a:pt x="5118" y="11634"/>
                  </a:cubicBezTo>
                  <a:cubicBezTo>
                    <a:pt x="669" y="17450"/>
                    <a:pt x="-1384" y="20188"/>
                    <a:pt x="1012" y="22925"/>
                  </a:cubicBezTo>
                  <a:cubicBezTo>
                    <a:pt x="5802" y="29084"/>
                    <a:pt x="11961" y="34901"/>
                    <a:pt x="19146" y="39691"/>
                  </a:cubicBezTo>
                  <a:cubicBezTo>
                    <a:pt x="19831" y="40033"/>
                    <a:pt x="20515" y="40375"/>
                    <a:pt x="21199" y="40375"/>
                  </a:cubicBezTo>
                  <a:cubicBezTo>
                    <a:pt x="23252" y="40375"/>
                    <a:pt x="25989" y="38322"/>
                    <a:pt x="29069" y="35927"/>
                  </a:cubicBezTo>
                  <a:cubicBezTo>
                    <a:pt x="30095" y="34901"/>
                    <a:pt x="31464" y="33874"/>
                    <a:pt x="32490" y="33190"/>
                  </a:cubicBezTo>
                  <a:lnTo>
                    <a:pt x="35228" y="31137"/>
                  </a:lnTo>
                  <a:lnTo>
                    <a:pt x="33175" y="28399"/>
                  </a:lnTo>
                  <a:cubicBezTo>
                    <a:pt x="28385" y="21556"/>
                    <a:pt x="23252" y="14713"/>
                    <a:pt x="15725" y="4106"/>
                  </a:cubicBezTo>
                  <a:lnTo>
                    <a:pt x="12987" y="0"/>
                  </a:lnTo>
                  <a:close/>
                </a:path>
              </a:pathLst>
            </a:custGeom>
            <a:solidFill>
              <a:srgbClr val="2B3B4C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F16B359-0CC7-3A00-BCAB-C9657D100E07}"/>
                </a:ext>
              </a:extLst>
            </p:cNvPr>
            <p:cNvSpPr/>
            <p:nvPr/>
          </p:nvSpPr>
          <p:spPr>
            <a:xfrm>
              <a:off x="4003539" y="4618291"/>
              <a:ext cx="24977" cy="35887"/>
            </a:xfrm>
            <a:custGeom>
              <a:avLst/>
              <a:gdLst>
                <a:gd name="connsiteX0" fmla="*/ 8212 w 24977"/>
                <a:gd name="connsiteY0" fmla="*/ 34177 h 35887"/>
                <a:gd name="connsiteX1" fmla="*/ 20872 w 24977"/>
                <a:gd name="connsiteY1" fmla="*/ 35888 h 35887"/>
                <a:gd name="connsiteX2" fmla="*/ 24978 w 24977"/>
                <a:gd name="connsiteY2" fmla="*/ 1672 h 35887"/>
                <a:gd name="connsiteX3" fmla="*/ 21556 w 24977"/>
                <a:gd name="connsiteY3" fmla="*/ 1672 h 35887"/>
                <a:gd name="connsiteX4" fmla="*/ 17792 w 24977"/>
                <a:gd name="connsiteY4" fmla="*/ 645 h 35887"/>
                <a:gd name="connsiteX5" fmla="*/ 7185 w 24977"/>
                <a:gd name="connsiteY5" fmla="*/ 1672 h 35887"/>
                <a:gd name="connsiteX6" fmla="*/ 7185 w 24977"/>
                <a:gd name="connsiteY6" fmla="*/ 33493 h 35887"/>
                <a:gd name="connsiteX7" fmla="*/ 7870 w 24977"/>
                <a:gd name="connsiteY7" fmla="*/ 34177 h 3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77" h="35887">
                  <a:moveTo>
                    <a:pt x="8212" y="34177"/>
                  </a:moveTo>
                  <a:lnTo>
                    <a:pt x="20872" y="35888"/>
                  </a:lnTo>
                  <a:lnTo>
                    <a:pt x="24978" y="1672"/>
                  </a:lnTo>
                  <a:lnTo>
                    <a:pt x="21556" y="1672"/>
                  </a:lnTo>
                  <a:cubicBezTo>
                    <a:pt x="21556" y="1672"/>
                    <a:pt x="19161" y="987"/>
                    <a:pt x="17792" y="645"/>
                  </a:cubicBezTo>
                  <a:cubicBezTo>
                    <a:pt x="13686" y="-39"/>
                    <a:pt x="9580" y="-723"/>
                    <a:pt x="7185" y="1672"/>
                  </a:cubicBezTo>
                  <a:cubicBezTo>
                    <a:pt x="-2395" y="12621"/>
                    <a:pt x="-2395" y="23912"/>
                    <a:pt x="7185" y="33493"/>
                  </a:cubicBezTo>
                  <a:lnTo>
                    <a:pt x="7870" y="341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3CBDF8E-9818-51D8-F767-F722409DECA0}"/>
                </a:ext>
              </a:extLst>
            </p:cNvPr>
            <p:cNvSpPr/>
            <p:nvPr/>
          </p:nvSpPr>
          <p:spPr>
            <a:xfrm>
              <a:off x="4021673" y="4012286"/>
              <a:ext cx="519399" cy="499212"/>
            </a:xfrm>
            <a:custGeom>
              <a:avLst/>
              <a:gdLst>
                <a:gd name="connsiteX0" fmla="*/ 151235 w 519399"/>
                <a:gd name="connsiteY0" fmla="*/ 0 h 499212"/>
                <a:gd name="connsiteX1" fmla="*/ 519400 w 519399"/>
                <a:gd name="connsiteY1" fmla="*/ 8212 h 499212"/>
                <a:gd name="connsiteX2" fmla="*/ 506740 w 519399"/>
                <a:gd name="connsiteY2" fmla="*/ 492027 h 499212"/>
                <a:gd name="connsiteX3" fmla="*/ 151919 w 519399"/>
                <a:gd name="connsiteY3" fmla="*/ 492027 h 499212"/>
                <a:gd name="connsiteX4" fmla="*/ 128310 w 519399"/>
                <a:gd name="connsiteY4" fmla="*/ 499213 h 499212"/>
                <a:gd name="connsiteX5" fmla="*/ 102648 w 519399"/>
                <a:gd name="connsiteY5" fmla="*/ 483815 h 499212"/>
                <a:gd name="connsiteX6" fmla="*/ 91015 w 519399"/>
                <a:gd name="connsiteY6" fmla="*/ 456784 h 499212"/>
                <a:gd name="connsiteX7" fmla="*/ 93752 w 519399"/>
                <a:gd name="connsiteY7" fmla="*/ 433860 h 499212"/>
                <a:gd name="connsiteX8" fmla="*/ 111202 w 519399"/>
                <a:gd name="connsiteY8" fmla="*/ 414014 h 499212"/>
                <a:gd name="connsiteX9" fmla="*/ 123520 w 519399"/>
                <a:gd name="connsiteY9" fmla="*/ 403408 h 499212"/>
                <a:gd name="connsiteX10" fmla="*/ 131732 w 519399"/>
                <a:gd name="connsiteY10" fmla="*/ 386984 h 499212"/>
                <a:gd name="connsiteX11" fmla="*/ 125915 w 519399"/>
                <a:gd name="connsiteY11" fmla="*/ 379456 h 499212"/>
                <a:gd name="connsiteX12" fmla="*/ 107096 w 519399"/>
                <a:gd name="connsiteY12" fmla="*/ 376719 h 499212"/>
                <a:gd name="connsiteX13" fmla="*/ 77328 w 519399"/>
                <a:gd name="connsiteY13" fmla="*/ 386299 h 499212"/>
                <a:gd name="connsiteX14" fmla="*/ 63300 w 519399"/>
                <a:gd name="connsiteY14" fmla="*/ 400328 h 499212"/>
                <a:gd name="connsiteX15" fmla="*/ 51666 w 519399"/>
                <a:gd name="connsiteY15" fmla="*/ 401012 h 499212"/>
                <a:gd name="connsiteX16" fmla="*/ 43454 w 519399"/>
                <a:gd name="connsiteY16" fmla="*/ 368849 h 499212"/>
                <a:gd name="connsiteX17" fmla="*/ 0 w 519399"/>
                <a:gd name="connsiteY17" fmla="*/ 249777 h 499212"/>
                <a:gd name="connsiteX18" fmla="*/ 7185 w 519399"/>
                <a:gd name="connsiteY18" fmla="*/ 182714 h 499212"/>
                <a:gd name="connsiteX19" fmla="*/ 45507 w 519399"/>
                <a:gd name="connsiteY19" fmla="*/ 175871 h 499212"/>
                <a:gd name="connsiteX20" fmla="*/ 84514 w 519399"/>
                <a:gd name="connsiteY20" fmla="*/ 169027 h 499212"/>
                <a:gd name="connsiteX21" fmla="*/ 106754 w 519399"/>
                <a:gd name="connsiteY21" fmla="*/ 158420 h 499212"/>
                <a:gd name="connsiteX22" fmla="*/ 132758 w 519399"/>
                <a:gd name="connsiteY22" fmla="*/ 148840 h 499212"/>
                <a:gd name="connsiteX23" fmla="*/ 137548 w 519399"/>
                <a:gd name="connsiteY23" fmla="*/ 132416 h 499212"/>
                <a:gd name="connsiteX24" fmla="*/ 136522 w 519399"/>
                <a:gd name="connsiteY24" fmla="*/ 94779 h 499212"/>
                <a:gd name="connsiteX25" fmla="*/ 135496 w 519399"/>
                <a:gd name="connsiteY25" fmla="*/ 56799 h 499212"/>
                <a:gd name="connsiteX26" fmla="*/ 137548 w 519399"/>
                <a:gd name="connsiteY26" fmla="*/ 34216 h 499212"/>
                <a:gd name="connsiteX27" fmla="*/ 137548 w 519399"/>
                <a:gd name="connsiteY27" fmla="*/ 21556 h 499212"/>
                <a:gd name="connsiteX28" fmla="*/ 497844 w 519399"/>
                <a:gd name="connsiteY28" fmla="*/ 28742 h 49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9399" h="499212">
                  <a:moveTo>
                    <a:pt x="151235" y="0"/>
                  </a:moveTo>
                  <a:lnTo>
                    <a:pt x="519400" y="8212"/>
                  </a:lnTo>
                  <a:lnTo>
                    <a:pt x="506740" y="492027"/>
                  </a:lnTo>
                  <a:lnTo>
                    <a:pt x="151919" y="492027"/>
                  </a:lnTo>
                  <a:lnTo>
                    <a:pt x="128310" y="499213"/>
                  </a:lnTo>
                  <a:lnTo>
                    <a:pt x="102648" y="483815"/>
                  </a:lnTo>
                  <a:cubicBezTo>
                    <a:pt x="102648" y="483815"/>
                    <a:pt x="91357" y="458153"/>
                    <a:pt x="91015" y="456784"/>
                  </a:cubicBezTo>
                  <a:cubicBezTo>
                    <a:pt x="90673" y="455416"/>
                    <a:pt x="93752" y="433860"/>
                    <a:pt x="93752" y="433860"/>
                  </a:cubicBezTo>
                  <a:cubicBezTo>
                    <a:pt x="93752" y="433860"/>
                    <a:pt x="110176" y="414699"/>
                    <a:pt x="111202" y="414014"/>
                  </a:cubicBezTo>
                  <a:cubicBezTo>
                    <a:pt x="112229" y="413330"/>
                    <a:pt x="123520" y="403408"/>
                    <a:pt x="123520" y="403408"/>
                  </a:cubicBezTo>
                  <a:cubicBezTo>
                    <a:pt x="123520" y="403408"/>
                    <a:pt x="131732" y="388010"/>
                    <a:pt x="131732" y="386984"/>
                  </a:cubicBezTo>
                  <a:cubicBezTo>
                    <a:pt x="131732" y="385957"/>
                    <a:pt x="125915" y="379456"/>
                    <a:pt x="125915" y="379456"/>
                  </a:cubicBezTo>
                  <a:lnTo>
                    <a:pt x="107096" y="376719"/>
                  </a:lnTo>
                  <a:lnTo>
                    <a:pt x="77328" y="386299"/>
                  </a:lnTo>
                  <a:lnTo>
                    <a:pt x="63300" y="400328"/>
                  </a:lnTo>
                  <a:cubicBezTo>
                    <a:pt x="63300" y="400328"/>
                    <a:pt x="53035" y="401355"/>
                    <a:pt x="51666" y="401012"/>
                  </a:cubicBezTo>
                  <a:cubicBezTo>
                    <a:pt x="50298" y="400670"/>
                    <a:pt x="43454" y="368849"/>
                    <a:pt x="43454" y="368849"/>
                  </a:cubicBezTo>
                  <a:lnTo>
                    <a:pt x="0" y="249777"/>
                  </a:lnTo>
                  <a:lnTo>
                    <a:pt x="7185" y="182714"/>
                  </a:lnTo>
                  <a:lnTo>
                    <a:pt x="45507" y="175871"/>
                  </a:lnTo>
                  <a:lnTo>
                    <a:pt x="84514" y="169027"/>
                  </a:lnTo>
                  <a:lnTo>
                    <a:pt x="106754" y="158420"/>
                  </a:lnTo>
                  <a:lnTo>
                    <a:pt x="132758" y="148840"/>
                  </a:lnTo>
                  <a:cubicBezTo>
                    <a:pt x="132758" y="148840"/>
                    <a:pt x="137548" y="135153"/>
                    <a:pt x="137548" y="132416"/>
                  </a:cubicBezTo>
                  <a:cubicBezTo>
                    <a:pt x="137548" y="129679"/>
                    <a:pt x="136522" y="94779"/>
                    <a:pt x="136522" y="94779"/>
                  </a:cubicBezTo>
                  <a:lnTo>
                    <a:pt x="135496" y="56799"/>
                  </a:lnTo>
                  <a:lnTo>
                    <a:pt x="137548" y="34216"/>
                  </a:lnTo>
                  <a:lnTo>
                    <a:pt x="137548" y="21556"/>
                  </a:lnTo>
                  <a:lnTo>
                    <a:pt x="497844" y="28742"/>
                  </a:lnTo>
                </a:path>
              </a:pathLst>
            </a:custGeom>
            <a:solidFill>
              <a:schemeClr val="accent1"/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F9127EF-0DD1-33F9-F4F1-4B8F4C9A503A}"/>
                </a:ext>
              </a:extLst>
            </p:cNvPr>
            <p:cNvSpPr/>
            <p:nvPr/>
          </p:nvSpPr>
          <p:spPr>
            <a:xfrm>
              <a:off x="-110350" y="620872"/>
              <a:ext cx="5885939" cy="5886106"/>
            </a:xfrm>
            <a:custGeom>
              <a:avLst/>
              <a:gdLst>
                <a:gd name="connsiteX0" fmla="*/ 5880465 w 5885939"/>
                <a:gd name="connsiteY0" fmla="*/ 3881387 h 5886106"/>
                <a:gd name="connsiteX1" fmla="*/ 5880465 w 5885939"/>
                <a:gd name="connsiteY1" fmla="*/ 3880361 h 5886106"/>
                <a:gd name="connsiteX2" fmla="*/ 5873964 w 5885939"/>
                <a:gd name="connsiteY2" fmla="*/ 3870438 h 5886106"/>
                <a:gd name="connsiteX3" fmla="*/ 5867463 w 5885939"/>
                <a:gd name="connsiteY3" fmla="*/ 3858463 h 5886106"/>
                <a:gd name="connsiteX4" fmla="*/ 5852066 w 5885939"/>
                <a:gd name="connsiteY4" fmla="*/ 3780108 h 5886106"/>
                <a:gd name="connsiteX5" fmla="*/ 5826062 w 5885939"/>
                <a:gd name="connsiteY5" fmla="*/ 3653166 h 5886106"/>
                <a:gd name="connsiteX6" fmla="*/ 5791503 w 5885939"/>
                <a:gd name="connsiteY6" fmla="*/ 3546412 h 5886106"/>
                <a:gd name="connsiteX7" fmla="*/ 5790135 w 5885939"/>
                <a:gd name="connsiteY7" fmla="*/ 3543333 h 5886106"/>
                <a:gd name="connsiteX8" fmla="*/ 5773711 w 5885939"/>
                <a:gd name="connsiteY8" fmla="*/ 3507748 h 5886106"/>
                <a:gd name="connsiteX9" fmla="*/ 5758314 w 5885939"/>
                <a:gd name="connsiteY9" fmla="*/ 3474901 h 5886106"/>
                <a:gd name="connsiteX10" fmla="*/ 5735389 w 5885939"/>
                <a:gd name="connsiteY10" fmla="*/ 3416049 h 5886106"/>
                <a:gd name="connsiteX11" fmla="*/ 5667299 w 5885939"/>
                <a:gd name="connsiteY11" fmla="*/ 3231967 h 5886106"/>
                <a:gd name="connsiteX12" fmla="*/ 5549596 w 5885939"/>
                <a:gd name="connsiteY12" fmla="*/ 2932234 h 5886106"/>
                <a:gd name="connsiteX13" fmla="*/ 5490744 w 5885939"/>
                <a:gd name="connsiteY13" fmla="*/ 2792974 h 5886106"/>
                <a:gd name="connsiteX14" fmla="*/ 5426418 w 5885939"/>
                <a:gd name="connsiteY14" fmla="*/ 2471343 h 5886106"/>
                <a:gd name="connsiteX15" fmla="*/ 5427444 w 5885939"/>
                <a:gd name="connsiteY15" fmla="*/ 2461078 h 5886106"/>
                <a:gd name="connsiteX16" fmla="*/ 5438051 w 5885939"/>
                <a:gd name="connsiteY16" fmla="*/ 2403938 h 5886106"/>
                <a:gd name="connsiteX17" fmla="*/ 5422312 w 5885939"/>
                <a:gd name="connsiteY17" fmla="*/ 2304027 h 5886106"/>
                <a:gd name="connsiteX18" fmla="*/ 5403151 w 5885939"/>
                <a:gd name="connsiteY18" fmla="*/ 2266047 h 5886106"/>
                <a:gd name="connsiteX19" fmla="*/ 5399729 w 5885939"/>
                <a:gd name="connsiteY19" fmla="*/ 2257151 h 5886106"/>
                <a:gd name="connsiteX20" fmla="*/ 5387070 w 5885939"/>
                <a:gd name="connsiteY20" fmla="*/ 2223277 h 5886106"/>
                <a:gd name="connsiteX21" fmla="*/ 5362776 w 5885939"/>
                <a:gd name="connsiteY21" fmla="*/ 2164425 h 5886106"/>
                <a:gd name="connsiteX22" fmla="*/ 5313847 w 5885939"/>
                <a:gd name="connsiteY22" fmla="*/ 2076490 h 5886106"/>
                <a:gd name="connsiteX23" fmla="*/ 5265602 w 5885939"/>
                <a:gd name="connsiteY23" fmla="*/ 1990265 h 5886106"/>
                <a:gd name="connsiteX24" fmla="*/ 5183142 w 5885939"/>
                <a:gd name="connsiteY24" fmla="*/ 1867430 h 5886106"/>
                <a:gd name="connsiteX25" fmla="*/ 5114709 w 5885939"/>
                <a:gd name="connsiteY25" fmla="*/ 1742541 h 5886106"/>
                <a:gd name="connsiteX26" fmla="*/ 5058938 w 5885939"/>
                <a:gd name="connsiteY26" fmla="*/ 1569408 h 5886106"/>
                <a:gd name="connsiteX27" fmla="*/ 4944314 w 5885939"/>
                <a:gd name="connsiteY27" fmla="*/ 1205007 h 5886106"/>
                <a:gd name="connsiteX28" fmla="*/ 4923100 w 5885939"/>
                <a:gd name="connsiteY28" fmla="*/ 1109201 h 5886106"/>
                <a:gd name="connsiteX29" fmla="*/ 4886146 w 5885939"/>
                <a:gd name="connsiteY29" fmla="*/ 953861 h 5886106"/>
                <a:gd name="connsiteX30" fmla="*/ 4871776 w 5885939"/>
                <a:gd name="connsiteY30" fmla="*/ 904589 h 5886106"/>
                <a:gd name="connsiteX31" fmla="*/ 4796158 w 5885939"/>
                <a:gd name="connsiteY31" fmla="*/ 576457 h 5886106"/>
                <a:gd name="connsiteX32" fmla="*/ 4771522 w 5885939"/>
                <a:gd name="connsiteY32" fmla="*/ 498445 h 5886106"/>
                <a:gd name="connsiteX33" fmla="*/ 4751335 w 5885939"/>
                <a:gd name="connsiteY33" fmla="*/ 452937 h 5886106"/>
                <a:gd name="connsiteX34" fmla="*/ 4714381 w 5885939"/>
                <a:gd name="connsiteY34" fmla="*/ 371161 h 5886106"/>
                <a:gd name="connsiteX35" fmla="*/ 4662031 w 5885939"/>
                <a:gd name="connsiteY35" fmla="*/ 334550 h 5886106"/>
                <a:gd name="connsiteX36" fmla="*/ 4609338 w 5885939"/>
                <a:gd name="connsiteY36" fmla="*/ 322232 h 5886106"/>
                <a:gd name="connsiteX37" fmla="*/ 4585387 w 5885939"/>
                <a:gd name="connsiteY37" fmla="*/ 315731 h 5886106"/>
                <a:gd name="connsiteX38" fmla="*/ 4574780 w 5885939"/>
                <a:gd name="connsiteY38" fmla="*/ 312651 h 5886106"/>
                <a:gd name="connsiteX39" fmla="*/ 4548091 w 5885939"/>
                <a:gd name="connsiteY39" fmla="*/ 307177 h 5886106"/>
                <a:gd name="connsiteX40" fmla="*/ 4447839 w 5885939"/>
                <a:gd name="connsiteY40" fmla="*/ 277067 h 5886106"/>
                <a:gd name="connsiteX41" fmla="*/ 4440995 w 5885939"/>
                <a:gd name="connsiteY41" fmla="*/ 272961 h 5886106"/>
                <a:gd name="connsiteX42" fmla="*/ 4408148 w 5885939"/>
                <a:gd name="connsiteY42" fmla="*/ 253458 h 5886106"/>
                <a:gd name="connsiteX43" fmla="*/ 4355797 w 5885939"/>
                <a:gd name="connsiteY43" fmla="*/ 247299 h 5886106"/>
                <a:gd name="connsiteX44" fmla="*/ 4322950 w 5885939"/>
                <a:gd name="connsiteY44" fmla="*/ 273645 h 5886106"/>
                <a:gd name="connsiteX45" fmla="*/ 4302420 w 5885939"/>
                <a:gd name="connsiteY45" fmla="*/ 295886 h 5886106"/>
                <a:gd name="connsiteX46" fmla="*/ 4266151 w 5885939"/>
                <a:gd name="connsiteY46" fmla="*/ 399560 h 5886106"/>
                <a:gd name="connsiteX47" fmla="*/ 4284628 w 5885939"/>
                <a:gd name="connsiteY47" fmla="*/ 501524 h 5886106"/>
                <a:gd name="connsiteX48" fmla="*/ 4276074 w 5885939"/>
                <a:gd name="connsiteY48" fmla="*/ 550111 h 5886106"/>
                <a:gd name="connsiteX49" fmla="*/ 4263756 w 5885939"/>
                <a:gd name="connsiteY49" fmla="*/ 582958 h 5886106"/>
                <a:gd name="connsiteX50" fmla="*/ 4230566 w 5885939"/>
                <a:gd name="connsiteY50" fmla="*/ 622649 h 5886106"/>
                <a:gd name="connsiteX51" fmla="*/ 4183006 w 5885939"/>
                <a:gd name="connsiteY51" fmla="*/ 616832 h 5886106"/>
                <a:gd name="connsiteX52" fmla="*/ 4170004 w 5885939"/>
                <a:gd name="connsiteY52" fmla="*/ 572694 h 5886106"/>
                <a:gd name="connsiteX53" fmla="*/ 4171030 w 5885939"/>
                <a:gd name="connsiteY53" fmla="*/ 566877 h 5886106"/>
                <a:gd name="connsiteX54" fmla="*/ 4172399 w 5885939"/>
                <a:gd name="connsiteY54" fmla="*/ 554217 h 5886106"/>
                <a:gd name="connsiteX55" fmla="*/ 4162818 w 5885939"/>
                <a:gd name="connsiteY55" fmla="*/ 498102 h 5886106"/>
                <a:gd name="connsiteX56" fmla="*/ 4157686 w 5885939"/>
                <a:gd name="connsiteY56" fmla="*/ 486127 h 5886106"/>
                <a:gd name="connsiteX57" fmla="*/ 4153922 w 5885939"/>
                <a:gd name="connsiteY57" fmla="*/ 477915 h 5886106"/>
                <a:gd name="connsiteX58" fmla="*/ 4150158 w 5885939"/>
                <a:gd name="connsiteY58" fmla="*/ 461491 h 5886106"/>
                <a:gd name="connsiteX59" fmla="*/ 4137498 w 5885939"/>
                <a:gd name="connsiteY59" fmla="*/ 429670 h 5886106"/>
                <a:gd name="connsiteX60" fmla="*/ 4096781 w 5885939"/>
                <a:gd name="connsiteY60" fmla="*/ 419748 h 5886106"/>
                <a:gd name="connsiteX61" fmla="*/ 4086517 w 5885939"/>
                <a:gd name="connsiteY61" fmla="*/ 419063 h 5886106"/>
                <a:gd name="connsiteX62" fmla="*/ 4071804 w 5885939"/>
                <a:gd name="connsiteY62" fmla="*/ 417695 h 5886106"/>
                <a:gd name="connsiteX63" fmla="*/ 3780283 w 5885939"/>
                <a:gd name="connsiteY63" fmla="*/ 394428 h 5886106"/>
                <a:gd name="connsiteX64" fmla="*/ 3515450 w 5885939"/>
                <a:gd name="connsiteY64" fmla="*/ 376978 h 5886106"/>
                <a:gd name="connsiteX65" fmla="*/ 3429568 w 5885939"/>
                <a:gd name="connsiteY65" fmla="*/ 371503 h 5886106"/>
                <a:gd name="connsiteX66" fmla="*/ 3294414 w 5885939"/>
                <a:gd name="connsiteY66" fmla="*/ 362949 h 5886106"/>
                <a:gd name="connsiteX67" fmla="*/ 3054902 w 5885939"/>
                <a:gd name="connsiteY67" fmla="*/ 347552 h 5886106"/>
                <a:gd name="connsiteX68" fmla="*/ 2750379 w 5885939"/>
                <a:gd name="connsiteY68" fmla="*/ 324285 h 5886106"/>
                <a:gd name="connsiteX69" fmla="*/ 2561506 w 5885939"/>
                <a:gd name="connsiteY69" fmla="*/ 307177 h 5886106"/>
                <a:gd name="connsiteX70" fmla="*/ 2446198 w 5885939"/>
                <a:gd name="connsiteY70" fmla="*/ 296570 h 5886106"/>
                <a:gd name="connsiteX71" fmla="*/ 2118066 w 5885939"/>
                <a:gd name="connsiteY71" fmla="*/ 267486 h 5886106"/>
                <a:gd name="connsiteX72" fmla="*/ 2083166 w 5885939"/>
                <a:gd name="connsiteY72" fmla="*/ 240455 h 5886106"/>
                <a:gd name="connsiteX73" fmla="*/ 2076665 w 5885939"/>
                <a:gd name="connsiteY73" fmla="*/ 215820 h 5886106"/>
                <a:gd name="connsiteX74" fmla="*/ 2071874 w 5885939"/>
                <a:gd name="connsiteY74" fmla="*/ 200080 h 5886106"/>
                <a:gd name="connsiteX75" fmla="*/ 2029446 w 5885939"/>
                <a:gd name="connsiteY75" fmla="*/ 21473 h 5886106"/>
                <a:gd name="connsiteX76" fmla="*/ 2003442 w 5885939"/>
                <a:gd name="connsiteY76" fmla="*/ 601 h 5886106"/>
                <a:gd name="connsiteX77" fmla="*/ 278268 w 5885939"/>
                <a:gd name="connsiteY77" fmla="*/ 601 h 5886106"/>
                <a:gd name="connsiteX78" fmla="*/ 48336 w 5885939"/>
                <a:gd name="connsiteY78" fmla="*/ 601 h 5886106"/>
                <a:gd name="connsiteX79" fmla="*/ 42861 w 5885939"/>
                <a:gd name="connsiteY79" fmla="*/ 259 h 5886106"/>
                <a:gd name="connsiteX80" fmla="*/ 28833 w 5885939"/>
                <a:gd name="connsiteY80" fmla="*/ 1627 h 5886106"/>
                <a:gd name="connsiteX81" fmla="*/ 12751 w 5885939"/>
                <a:gd name="connsiteY81" fmla="*/ 18393 h 5886106"/>
                <a:gd name="connsiteX82" fmla="*/ 3855 w 5885939"/>
                <a:gd name="connsiteY82" fmla="*/ 94011 h 5886106"/>
                <a:gd name="connsiteX83" fmla="*/ 2144 w 5885939"/>
                <a:gd name="connsiteY83" fmla="*/ 109408 h 5886106"/>
                <a:gd name="connsiteX84" fmla="*/ 3513 w 5885939"/>
                <a:gd name="connsiteY84" fmla="*/ 154573 h 5886106"/>
                <a:gd name="connsiteX85" fmla="*/ 60654 w 5885939"/>
                <a:gd name="connsiteY85" fmla="*/ 248325 h 5886106"/>
                <a:gd name="connsiteX86" fmla="*/ 107188 w 5885939"/>
                <a:gd name="connsiteY86" fmla="*/ 298623 h 5886106"/>
                <a:gd name="connsiteX87" fmla="*/ 131481 w 5885939"/>
                <a:gd name="connsiteY87" fmla="*/ 327364 h 5886106"/>
                <a:gd name="connsiteX88" fmla="*/ 139009 w 5885939"/>
                <a:gd name="connsiteY88" fmla="*/ 365686 h 5886106"/>
                <a:gd name="connsiteX89" fmla="*/ 141746 w 5885939"/>
                <a:gd name="connsiteY89" fmla="*/ 430355 h 5886106"/>
                <a:gd name="connsiteX90" fmla="*/ 147905 w 5885939"/>
                <a:gd name="connsiteY90" fmla="*/ 441988 h 5886106"/>
                <a:gd name="connsiteX91" fmla="*/ 166724 w 5885939"/>
                <a:gd name="connsiteY91" fmla="*/ 478257 h 5886106"/>
                <a:gd name="connsiteX92" fmla="*/ 168092 w 5885939"/>
                <a:gd name="connsiteY92" fmla="*/ 480652 h 5886106"/>
                <a:gd name="connsiteX93" fmla="*/ 171514 w 5885939"/>
                <a:gd name="connsiteY93" fmla="*/ 489891 h 5886106"/>
                <a:gd name="connsiteX94" fmla="*/ 164671 w 5885939"/>
                <a:gd name="connsiteY94" fmla="*/ 527870 h 5886106"/>
                <a:gd name="connsiteX95" fmla="*/ 130112 w 5885939"/>
                <a:gd name="connsiteY95" fmla="*/ 595276 h 5886106"/>
                <a:gd name="connsiteX96" fmla="*/ 127033 w 5885939"/>
                <a:gd name="connsiteY96" fmla="*/ 598356 h 5886106"/>
                <a:gd name="connsiteX97" fmla="*/ 126691 w 5885939"/>
                <a:gd name="connsiteY97" fmla="*/ 599040 h 5886106"/>
                <a:gd name="connsiteX98" fmla="*/ 113346 w 5885939"/>
                <a:gd name="connsiteY98" fmla="*/ 613753 h 5886106"/>
                <a:gd name="connsiteX99" fmla="*/ 80841 w 5885939"/>
                <a:gd name="connsiteY99" fmla="*/ 651390 h 5886106"/>
                <a:gd name="connsiteX100" fmla="*/ 73314 w 5885939"/>
                <a:gd name="connsiteY100" fmla="*/ 671578 h 5886106"/>
                <a:gd name="connsiteX101" fmla="*/ 71261 w 5885939"/>
                <a:gd name="connsiteY101" fmla="*/ 680474 h 5886106"/>
                <a:gd name="connsiteX102" fmla="*/ 70234 w 5885939"/>
                <a:gd name="connsiteY102" fmla="*/ 683896 h 5886106"/>
                <a:gd name="connsiteX103" fmla="*/ 73656 w 5885939"/>
                <a:gd name="connsiteY103" fmla="*/ 684922 h 5886106"/>
                <a:gd name="connsiteX104" fmla="*/ 81868 w 5885939"/>
                <a:gd name="connsiteY104" fmla="*/ 687660 h 5886106"/>
                <a:gd name="connsiteX105" fmla="*/ 101371 w 5885939"/>
                <a:gd name="connsiteY105" fmla="*/ 692450 h 5886106"/>
                <a:gd name="connsiteX106" fmla="*/ 101371 w 5885939"/>
                <a:gd name="connsiteY106" fmla="*/ 692450 h 5886106"/>
                <a:gd name="connsiteX107" fmla="*/ 169119 w 5885939"/>
                <a:gd name="connsiteY107" fmla="*/ 687660 h 5886106"/>
                <a:gd name="connsiteX108" fmla="*/ 225917 w 5885939"/>
                <a:gd name="connsiteY108" fmla="*/ 668841 h 5886106"/>
                <a:gd name="connsiteX109" fmla="*/ 264924 w 5885939"/>
                <a:gd name="connsiteY109" fmla="*/ 640783 h 5886106"/>
                <a:gd name="connsiteX110" fmla="*/ 310431 w 5885939"/>
                <a:gd name="connsiteY110" fmla="*/ 608963 h 5886106"/>
                <a:gd name="connsiteX111" fmla="*/ 342594 w 5885939"/>
                <a:gd name="connsiteY111" fmla="*/ 541215 h 5886106"/>
                <a:gd name="connsiteX112" fmla="*/ 340541 w 5885939"/>
                <a:gd name="connsiteY112" fmla="*/ 530266 h 5886106"/>
                <a:gd name="connsiteX113" fmla="*/ 338146 w 5885939"/>
                <a:gd name="connsiteY113" fmla="*/ 512473 h 5886106"/>
                <a:gd name="connsiteX114" fmla="*/ 341910 w 5885939"/>
                <a:gd name="connsiteY114" fmla="*/ 486127 h 5886106"/>
                <a:gd name="connsiteX115" fmla="*/ 343621 w 5885939"/>
                <a:gd name="connsiteY115" fmla="*/ 477915 h 5886106"/>
                <a:gd name="connsiteX116" fmla="*/ 344647 w 5885939"/>
                <a:gd name="connsiteY116" fmla="*/ 477915 h 5886106"/>
                <a:gd name="connsiteX117" fmla="*/ 345674 w 5885939"/>
                <a:gd name="connsiteY117" fmla="*/ 479284 h 5886106"/>
                <a:gd name="connsiteX118" fmla="*/ 347727 w 5885939"/>
                <a:gd name="connsiteY118" fmla="*/ 483732 h 5886106"/>
                <a:gd name="connsiteX119" fmla="*/ 387759 w 5885939"/>
                <a:gd name="connsiteY119" fmla="*/ 543952 h 5886106"/>
                <a:gd name="connsiteX120" fmla="*/ 389470 w 5885939"/>
                <a:gd name="connsiteY120" fmla="*/ 545321 h 5886106"/>
                <a:gd name="connsiteX121" fmla="*/ 421291 w 5885939"/>
                <a:gd name="connsiteY121" fmla="*/ 550111 h 5886106"/>
                <a:gd name="connsiteX122" fmla="*/ 439426 w 5885939"/>
                <a:gd name="connsiteY122" fmla="*/ 511789 h 5886106"/>
                <a:gd name="connsiteX123" fmla="*/ 455849 w 5885939"/>
                <a:gd name="connsiteY123" fmla="*/ 470045 h 5886106"/>
                <a:gd name="connsiteX124" fmla="*/ 490408 w 5885939"/>
                <a:gd name="connsiteY124" fmla="*/ 536424 h 5886106"/>
                <a:gd name="connsiteX125" fmla="*/ 494856 w 5885939"/>
                <a:gd name="connsiteY125" fmla="*/ 548742 h 5886106"/>
                <a:gd name="connsiteX126" fmla="*/ 488355 w 5885939"/>
                <a:gd name="connsiteY126" fmla="*/ 556954 h 5886106"/>
                <a:gd name="connsiteX127" fmla="*/ 421633 w 5885939"/>
                <a:gd name="connsiteY127" fmla="*/ 589802 h 5886106"/>
                <a:gd name="connsiteX128" fmla="*/ 372020 w 5885939"/>
                <a:gd name="connsiteY128" fmla="*/ 605883 h 5886106"/>
                <a:gd name="connsiteX129" fmla="*/ 336435 w 5885939"/>
                <a:gd name="connsiteY129" fmla="*/ 616832 h 5886106"/>
                <a:gd name="connsiteX130" fmla="*/ 315906 w 5885939"/>
                <a:gd name="connsiteY130" fmla="*/ 631545 h 5886106"/>
                <a:gd name="connsiteX131" fmla="*/ 316590 w 5885939"/>
                <a:gd name="connsiteY131" fmla="*/ 645232 h 5886106"/>
                <a:gd name="connsiteX132" fmla="*/ 347042 w 5885939"/>
                <a:gd name="connsiteY132" fmla="*/ 654812 h 5886106"/>
                <a:gd name="connsiteX133" fmla="*/ 441821 w 5885939"/>
                <a:gd name="connsiteY133" fmla="*/ 637362 h 5886106"/>
                <a:gd name="connsiteX134" fmla="*/ 509569 w 5885939"/>
                <a:gd name="connsiteY134" fmla="*/ 624702 h 5886106"/>
                <a:gd name="connsiteX135" fmla="*/ 559866 w 5885939"/>
                <a:gd name="connsiteY135" fmla="*/ 617517 h 5886106"/>
                <a:gd name="connsiteX136" fmla="*/ 574921 w 5885939"/>
                <a:gd name="connsiteY136" fmla="*/ 615464 h 5886106"/>
                <a:gd name="connsiteX137" fmla="*/ 250553 w 5885939"/>
                <a:gd name="connsiteY137" fmla="*/ 679106 h 5886106"/>
                <a:gd name="connsiteX138" fmla="*/ 235840 w 5885939"/>
                <a:gd name="connsiteY138" fmla="*/ 679790 h 5886106"/>
                <a:gd name="connsiteX139" fmla="*/ 249184 w 5885939"/>
                <a:gd name="connsiteY139" fmla="*/ 685607 h 5886106"/>
                <a:gd name="connsiteX140" fmla="*/ 323775 w 5885939"/>
                <a:gd name="connsiteY140" fmla="*/ 698609 h 5886106"/>
                <a:gd name="connsiteX141" fmla="*/ 609822 w 5885939"/>
                <a:gd name="connsiteY141" fmla="*/ 632572 h 5886106"/>
                <a:gd name="connsiteX142" fmla="*/ 653276 w 5885939"/>
                <a:gd name="connsiteY142" fmla="*/ 625044 h 5886106"/>
                <a:gd name="connsiteX143" fmla="*/ 744291 w 5885939"/>
                <a:gd name="connsiteY143" fmla="*/ 633598 h 5886106"/>
                <a:gd name="connsiteX144" fmla="*/ 781929 w 5885939"/>
                <a:gd name="connsiteY144" fmla="*/ 637704 h 5886106"/>
                <a:gd name="connsiteX145" fmla="*/ 787403 w 5885939"/>
                <a:gd name="connsiteY145" fmla="*/ 638388 h 5886106"/>
                <a:gd name="connsiteX146" fmla="*/ 804511 w 5885939"/>
                <a:gd name="connsiteY146" fmla="*/ 638731 h 5886106"/>
                <a:gd name="connsiteX147" fmla="*/ 816487 w 5885939"/>
                <a:gd name="connsiteY147" fmla="*/ 631545 h 5886106"/>
                <a:gd name="connsiteX148" fmla="*/ 820935 w 5885939"/>
                <a:gd name="connsiteY148" fmla="*/ 628124 h 5886106"/>
                <a:gd name="connsiteX149" fmla="*/ 824014 w 5885939"/>
                <a:gd name="connsiteY149" fmla="*/ 626071 h 5886106"/>
                <a:gd name="connsiteX150" fmla="*/ 821619 w 5885939"/>
                <a:gd name="connsiteY150" fmla="*/ 623333 h 5886106"/>
                <a:gd name="connsiteX151" fmla="*/ 818540 w 5885939"/>
                <a:gd name="connsiteY151" fmla="*/ 619569 h 5886106"/>
                <a:gd name="connsiteX152" fmla="*/ 809986 w 5885939"/>
                <a:gd name="connsiteY152" fmla="*/ 610673 h 5886106"/>
                <a:gd name="connsiteX153" fmla="*/ 796641 w 5885939"/>
                <a:gd name="connsiteY153" fmla="*/ 603830 h 5886106"/>
                <a:gd name="connsiteX154" fmla="*/ 795273 w 5885939"/>
                <a:gd name="connsiteY154" fmla="*/ 603146 h 5886106"/>
                <a:gd name="connsiteX155" fmla="*/ 835306 w 5885939"/>
                <a:gd name="connsiteY155" fmla="*/ 576799 h 5886106"/>
                <a:gd name="connsiteX156" fmla="*/ 864389 w 5885939"/>
                <a:gd name="connsiteY156" fmla="*/ 565508 h 5886106"/>
                <a:gd name="connsiteX157" fmla="*/ 871917 w 5885939"/>
                <a:gd name="connsiteY157" fmla="*/ 567903 h 5886106"/>
                <a:gd name="connsiteX158" fmla="*/ 924610 w 5885939"/>
                <a:gd name="connsiteY158" fmla="*/ 572009 h 5886106"/>
                <a:gd name="connsiteX159" fmla="*/ 940349 w 5885939"/>
                <a:gd name="connsiteY159" fmla="*/ 570983 h 5886106"/>
                <a:gd name="connsiteX160" fmla="*/ 949245 w 5885939"/>
                <a:gd name="connsiteY160" fmla="*/ 570983 h 5886106"/>
                <a:gd name="connsiteX161" fmla="*/ 958483 w 5885939"/>
                <a:gd name="connsiteY161" fmla="*/ 570641 h 5886106"/>
                <a:gd name="connsiteX162" fmla="*/ 984830 w 5885939"/>
                <a:gd name="connsiteY162" fmla="*/ 568245 h 5886106"/>
                <a:gd name="connsiteX163" fmla="*/ 993726 w 5885939"/>
                <a:gd name="connsiteY163" fmla="*/ 566535 h 5886106"/>
                <a:gd name="connsiteX164" fmla="*/ 1061816 w 5885939"/>
                <a:gd name="connsiteY164" fmla="*/ 575431 h 5886106"/>
                <a:gd name="connsiteX165" fmla="*/ 1078240 w 5885939"/>
                <a:gd name="connsiteY165" fmla="*/ 581590 h 5886106"/>
                <a:gd name="connsiteX166" fmla="*/ 1082346 w 5885939"/>
                <a:gd name="connsiteY166" fmla="*/ 581590 h 5886106"/>
                <a:gd name="connsiteX167" fmla="*/ 1129564 w 5885939"/>
                <a:gd name="connsiteY167" fmla="*/ 631887 h 5886106"/>
                <a:gd name="connsiteX168" fmla="*/ 1128880 w 5885939"/>
                <a:gd name="connsiteY168" fmla="*/ 640441 h 5886106"/>
                <a:gd name="connsiteX169" fmla="*/ 1120668 w 5885939"/>
                <a:gd name="connsiteY169" fmla="*/ 639415 h 5886106"/>
                <a:gd name="connsiteX170" fmla="*/ 1099796 w 5885939"/>
                <a:gd name="connsiteY170" fmla="*/ 621280 h 5886106"/>
                <a:gd name="connsiteX171" fmla="*/ 1090900 w 5885939"/>
                <a:gd name="connsiteY171" fmla="*/ 613411 h 5886106"/>
                <a:gd name="connsiteX172" fmla="*/ 1045392 w 5885939"/>
                <a:gd name="connsiteY172" fmla="*/ 607594 h 5886106"/>
                <a:gd name="connsiteX173" fmla="*/ 1037180 w 5885939"/>
                <a:gd name="connsiteY173" fmla="*/ 610673 h 5886106"/>
                <a:gd name="connsiteX174" fmla="*/ 965669 w 5885939"/>
                <a:gd name="connsiteY174" fmla="*/ 605199 h 5886106"/>
                <a:gd name="connsiteX175" fmla="*/ 959852 w 5885939"/>
                <a:gd name="connsiteY175" fmla="*/ 605199 h 5886106"/>
                <a:gd name="connsiteX176" fmla="*/ 957457 w 5885939"/>
                <a:gd name="connsiteY176" fmla="*/ 605199 h 5886106"/>
                <a:gd name="connsiteX177" fmla="*/ 938980 w 5885939"/>
                <a:gd name="connsiteY177" fmla="*/ 603830 h 5886106"/>
                <a:gd name="connsiteX178" fmla="*/ 901685 w 5885939"/>
                <a:gd name="connsiteY178" fmla="*/ 602119 h 5886106"/>
                <a:gd name="connsiteX179" fmla="*/ 869179 w 5885939"/>
                <a:gd name="connsiteY179" fmla="*/ 605541 h 5886106"/>
                <a:gd name="connsiteX180" fmla="*/ 852414 w 5885939"/>
                <a:gd name="connsiteY180" fmla="*/ 624702 h 5886106"/>
                <a:gd name="connsiteX181" fmla="*/ 865758 w 5885939"/>
                <a:gd name="connsiteY181" fmla="*/ 645916 h 5886106"/>
                <a:gd name="connsiteX182" fmla="*/ 892104 w 5885939"/>
                <a:gd name="connsiteY182" fmla="*/ 655839 h 5886106"/>
                <a:gd name="connsiteX183" fmla="*/ 896210 w 5885939"/>
                <a:gd name="connsiteY183" fmla="*/ 657207 h 5886106"/>
                <a:gd name="connsiteX184" fmla="*/ 970801 w 5885939"/>
                <a:gd name="connsiteY184" fmla="*/ 677395 h 5886106"/>
                <a:gd name="connsiteX185" fmla="*/ 1127853 w 5885939"/>
                <a:gd name="connsiteY185" fmla="*/ 723244 h 5886106"/>
                <a:gd name="connsiteX186" fmla="*/ 1442299 w 5885939"/>
                <a:gd name="connsiteY186" fmla="*/ 930936 h 5886106"/>
                <a:gd name="connsiteX187" fmla="*/ 1444009 w 5885939"/>
                <a:gd name="connsiteY187" fmla="*/ 932989 h 5886106"/>
                <a:gd name="connsiteX188" fmla="*/ 1453932 w 5885939"/>
                <a:gd name="connsiteY188" fmla="*/ 941201 h 5886106"/>
                <a:gd name="connsiteX189" fmla="*/ 1455301 w 5885939"/>
                <a:gd name="connsiteY189" fmla="*/ 941201 h 5886106"/>
                <a:gd name="connsiteX190" fmla="*/ 1479594 w 5885939"/>
                <a:gd name="connsiteY190" fmla="*/ 943938 h 5886106"/>
                <a:gd name="connsiteX191" fmla="*/ 1487806 w 5885939"/>
                <a:gd name="connsiteY191" fmla="*/ 919302 h 5886106"/>
                <a:gd name="connsiteX192" fmla="*/ 1463170 w 5885939"/>
                <a:gd name="connsiteY192" fmla="*/ 876190 h 5886106"/>
                <a:gd name="connsiteX193" fmla="*/ 1450510 w 5885939"/>
                <a:gd name="connsiteY193" fmla="*/ 859082 h 5886106"/>
                <a:gd name="connsiteX194" fmla="*/ 1432376 w 5885939"/>
                <a:gd name="connsiteY194" fmla="*/ 832736 h 5886106"/>
                <a:gd name="connsiteX195" fmla="*/ 1366339 w 5885939"/>
                <a:gd name="connsiteY195" fmla="*/ 772858 h 5886106"/>
                <a:gd name="connsiteX196" fmla="*/ 1357101 w 5885939"/>
                <a:gd name="connsiteY196" fmla="*/ 767725 h 5886106"/>
                <a:gd name="connsiteX197" fmla="*/ 1354706 w 5885939"/>
                <a:gd name="connsiteY197" fmla="*/ 766014 h 5886106"/>
                <a:gd name="connsiteX198" fmla="*/ 1355732 w 5885939"/>
                <a:gd name="connsiteY198" fmla="*/ 764646 h 5886106"/>
                <a:gd name="connsiteX199" fmla="*/ 1360522 w 5885939"/>
                <a:gd name="connsiteY199" fmla="*/ 756434 h 5886106"/>
                <a:gd name="connsiteX200" fmla="*/ 1384131 w 5885939"/>
                <a:gd name="connsiteY200" fmla="*/ 748564 h 5886106"/>
                <a:gd name="connsiteX201" fmla="*/ 1406714 w 5885939"/>
                <a:gd name="connsiteY201" fmla="*/ 748564 h 5886106"/>
                <a:gd name="connsiteX202" fmla="*/ 1418347 w 5885939"/>
                <a:gd name="connsiteY202" fmla="*/ 747538 h 5886106"/>
                <a:gd name="connsiteX203" fmla="*/ 1420400 w 5885939"/>
                <a:gd name="connsiteY203" fmla="*/ 751301 h 5886106"/>
                <a:gd name="connsiteX204" fmla="*/ 1421769 w 5885939"/>
                <a:gd name="connsiteY204" fmla="*/ 753696 h 5886106"/>
                <a:gd name="connsiteX205" fmla="*/ 1445378 w 5885939"/>
                <a:gd name="connsiteY205" fmla="*/ 777990 h 5886106"/>
                <a:gd name="connsiteX206" fmla="*/ 1475146 w 5885939"/>
                <a:gd name="connsiteY206" fmla="*/ 762935 h 5886106"/>
                <a:gd name="connsiteX207" fmla="*/ 1501835 w 5885939"/>
                <a:gd name="connsiteY207" fmla="*/ 762935 h 5886106"/>
                <a:gd name="connsiteX208" fmla="*/ 1494649 w 5885939"/>
                <a:gd name="connsiteY208" fmla="*/ 767041 h 5886106"/>
                <a:gd name="connsiteX209" fmla="*/ 1475488 w 5885939"/>
                <a:gd name="connsiteY209" fmla="*/ 778332 h 5886106"/>
                <a:gd name="connsiteX210" fmla="*/ 1448458 w 5885939"/>
                <a:gd name="connsiteY210" fmla="*/ 818707 h 5886106"/>
                <a:gd name="connsiteX211" fmla="*/ 1468303 w 5885939"/>
                <a:gd name="connsiteY211" fmla="*/ 863188 h 5886106"/>
                <a:gd name="connsiteX212" fmla="*/ 1476857 w 5885939"/>
                <a:gd name="connsiteY212" fmla="*/ 873453 h 5886106"/>
                <a:gd name="connsiteX213" fmla="*/ 1530234 w 5885939"/>
                <a:gd name="connsiteY213" fmla="*/ 897062 h 5886106"/>
                <a:gd name="connsiteX214" fmla="*/ 1532971 w 5885939"/>
                <a:gd name="connsiteY214" fmla="*/ 897062 h 5886106"/>
                <a:gd name="connsiteX215" fmla="*/ 1547684 w 5885939"/>
                <a:gd name="connsiteY215" fmla="*/ 897746 h 5886106"/>
                <a:gd name="connsiteX216" fmla="*/ 1635962 w 5885939"/>
                <a:gd name="connsiteY216" fmla="*/ 956598 h 5886106"/>
                <a:gd name="connsiteX217" fmla="*/ 1637330 w 5885939"/>
                <a:gd name="connsiteY217" fmla="*/ 963099 h 5886106"/>
                <a:gd name="connsiteX218" fmla="*/ 1637330 w 5885939"/>
                <a:gd name="connsiteY218" fmla="*/ 964810 h 5886106"/>
                <a:gd name="connsiteX219" fmla="*/ 1636646 w 5885939"/>
                <a:gd name="connsiteY219" fmla="*/ 964810 h 5886106"/>
                <a:gd name="connsiteX220" fmla="*/ 1630829 w 5885939"/>
                <a:gd name="connsiteY220" fmla="*/ 964810 h 5886106"/>
                <a:gd name="connsiteX221" fmla="*/ 1598666 w 5885939"/>
                <a:gd name="connsiteY221" fmla="*/ 940174 h 5886106"/>
                <a:gd name="connsiteX222" fmla="*/ 1517232 w 5885939"/>
                <a:gd name="connsiteY222" fmla="*/ 913143 h 5886106"/>
                <a:gd name="connsiteX223" fmla="*/ 1496702 w 5885939"/>
                <a:gd name="connsiteY223" fmla="*/ 929909 h 5886106"/>
                <a:gd name="connsiteX224" fmla="*/ 1501150 w 5885939"/>
                <a:gd name="connsiteY224" fmla="*/ 949755 h 5886106"/>
                <a:gd name="connsiteX225" fmla="*/ 1531603 w 5885939"/>
                <a:gd name="connsiteY225" fmla="*/ 984997 h 5886106"/>
                <a:gd name="connsiteX226" fmla="*/ 1605167 w 5885939"/>
                <a:gd name="connsiteY226" fmla="*/ 1050692 h 5886106"/>
                <a:gd name="connsiteX227" fmla="*/ 1617827 w 5885939"/>
                <a:gd name="connsiteY227" fmla="*/ 1058220 h 5886106"/>
                <a:gd name="connsiteX228" fmla="*/ 1626381 w 5885939"/>
                <a:gd name="connsiteY228" fmla="*/ 1062668 h 5886106"/>
                <a:gd name="connsiteX229" fmla="*/ 1638357 w 5885939"/>
                <a:gd name="connsiteY229" fmla="*/ 1070195 h 5886106"/>
                <a:gd name="connsiteX230" fmla="*/ 1669493 w 5885939"/>
                <a:gd name="connsiteY230" fmla="*/ 1092436 h 5886106"/>
                <a:gd name="connsiteX231" fmla="*/ 1726292 w 5885939"/>
                <a:gd name="connsiteY231" fmla="*/ 1242302 h 5886106"/>
                <a:gd name="connsiteX232" fmla="*/ 1728345 w 5885939"/>
                <a:gd name="connsiteY232" fmla="*/ 1260779 h 5886106"/>
                <a:gd name="connsiteX233" fmla="*/ 1727318 w 5885939"/>
                <a:gd name="connsiteY233" fmla="*/ 1267280 h 5886106"/>
                <a:gd name="connsiteX234" fmla="*/ 1717738 w 5885939"/>
                <a:gd name="connsiteY234" fmla="*/ 1279940 h 5886106"/>
                <a:gd name="connsiteX235" fmla="*/ 1705420 w 5885939"/>
                <a:gd name="connsiteY235" fmla="*/ 1274465 h 5886106"/>
                <a:gd name="connsiteX236" fmla="*/ 1691392 w 5885939"/>
                <a:gd name="connsiteY236" fmla="*/ 1248803 h 5886106"/>
                <a:gd name="connsiteX237" fmla="*/ 1688654 w 5885939"/>
                <a:gd name="connsiteY237" fmla="*/ 1224852 h 5886106"/>
                <a:gd name="connsiteX238" fmla="*/ 1686259 w 5885939"/>
                <a:gd name="connsiteY238" fmla="*/ 1201243 h 5886106"/>
                <a:gd name="connsiteX239" fmla="*/ 1670862 w 5885939"/>
                <a:gd name="connsiteY239" fmla="*/ 1149919 h 5886106"/>
                <a:gd name="connsiteX240" fmla="*/ 1658886 w 5885939"/>
                <a:gd name="connsiteY240" fmla="*/ 1142049 h 5886106"/>
                <a:gd name="connsiteX241" fmla="*/ 1653754 w 5885939"/>
                <a:gd name="connsiteY241" fmla="*/ 1139996 h 5886106"/>
                <a:gd name="connsiteX242" fmla="*/ 1648964 w 5885939"/>
                <a:gd name="connsiteY242" fmla="*/ 1137601 h 5886106"/>
                <a:gd name="connsiteX243" fmla="*/ 1648964 w 5885939"/>
                <a:gd name="connsiteY243" fmla="*/ 1143075 h 5886106"/>
                <a:gd name="connsiteX244" fmla="*/ 1648964 w 5885939"/>
                <a:gd name="connsiteY244" fmla="*/ 1148550 h 5886106"/>
                <a:gd name="connsiteX245" fmla="*/ 1649648 w 5885939"/>
                <a:gd name="connsiteY245" fmla="*/ 1161552 h 5886106"/>
                <a:gd name="connsiteX246" fmla="*/ 1655123 w 5885939"/>
                <a:gd name="connsiteY246" fmla="*/ 1179687 h 5886106"/>
                <a:gd name="connsiteX247" fmla="*/ 1662308 w 5885939"/>
                <a:gd name="connsiteY247" fmla="*/ 1204664 h 5886106"/>
                <a:gd name="connsiteX248" fmla="*/ 1667098 w 5885939"/>
                <a:gd name="connsiteY248" fmla="*/ 1242302 h 5886106"/>
                <a:gd name="connsiteX249" fmla="*/ 1672231 w 5885939"/>
                <a:gd name="connsiteY249" fmla="*/ 1281650 h 5886106"/>
                <a:gd name="connsiteX250" fmla="*/ 1692076 w 5885939"/>
                <a:gd name="connsiteY250" fmla="*/ 1323052 h 5886106"/>
                <a:gd name="connsiteX251" fmla="*/ 1738952 w 5885939"/>
                <a:gd name="connsiteY251" fmla="*/ 1326474 h 5886106"/>
                <a:gd name="connsiteX252" fmla="*/ 1792671 w 5885939"/>
                <a:gd name="connsiteY252" fmla="*/ 1337765 h 5886106"/>
                <a:gd name="connsiteX253" fmla="*/ 1836468 w 5885939"/>
                <a:gd name="connsiteY253" fmla="*/ 1366506 h 5886106"/>
                <a:gd name="connsiteX254" fmla="*/ 1892582 w 5885939"/>
                <a:gd name="connsiteY254" fmla="*/ 1375060 h 5886106"/>
                <a:gd name="connsiteX255" fmla="*/ 1926798 w 5885939"/>
                <a:gd name="connsiteY255" fmla="*/ 1336738 h 5886106"/>
                <a:gd name="connsiteX256" fmla="*/ 1923719 w 5885939"/>
                <a:gd name="connsiteY256" fmla="*/ 1304233 h 5886106"/>
                <a:gd name="connsiteX257" fmla="*/ 1894977 w 5885939"/>
                <a:gd name="connsiteY257" fmla="*/ 1294653 h 5886106"/>
                <a:gd name="connsiteX258" fmla="*/ 1882659 w 5885939"/>
                <a:gd name="connsiteY258" fmla="*/ 1297048 h 5886106"/>
                <a:gd name="connsiteX259" fmla="*/ 1873763 w 5885939"/>
                <a:gd name="connsiteY259" fmla="*/ 1299101 h 5886106"/>
                <a:gd name="connsiteX260" fmla="*/ 1873421 w 5885939"/>
                <a:gd name="connsiteY260" fmla="*/ 1299101 h 5886106"/>
                <a:gd name="connsiteX261" fmla="*/ 1852892 w 5885939"/>
                <a:gd name="connsiteY261" fmla="*/ 1295679 h 5886106"/>
                <a:gd name="connsiteX262" fmla="*/ 1846733 w 5885939"/>
                <a:gd name="connsiteY262" fmla="*/ 1294310 h 5886106"/>
                <a:gd name="connsiteX263" fmla="*/ 1846733 w 5885939"/>
                <a:gd name="connsiteY263" fmla="*/ 1290204 h 5886106"/>
                <a:gd name="connsiteX264" fmla="*/ 1869315 w 5885939"/>
                <a:gd name="connsiteY264" fmla="*/ 1289178 h 5886106"/>
                <a:gd name="connsiteX265" fmla="*/ 1923719 w 5885939"/>
                <a:gd name="connsiteY265" fmla="*/ 1290204 h 5886106"/>
                <a:gd name="connsiteX266" fmla="*/ 2035605 w 5885939"/>
                <a:gd name="connsiteY266" fmla="*/ 1242986 h 5886106"/>
                <a:gd name="connsiteX267" fmla="*/ 2069137 w 5885939"/>
                <a:gd name="connsiteY267" fmla="*/ 1223483 h 5886106"/>
                <a:gd name="connsiteX268" fmla="*/ 2061610 w 5885939"/>
                <a:gd name="connsiteY268" fmla="*/ 1233064 h 5886106"/>
                <a:gd name="connsiteX269" fmla="*/ 2059899 w 5885939"/>
                <a:gd name="connsiteY269" fmla="*/ 1235459 h 5886106"/>
                <a:gd name="connsiteX270" fmla="*/ 2052371 w 5885939"/>
                <a:gd name="connsiteY270" fmla="*/ 1251883 h 5886106"/>
                <a:gd name="connsiteX271" fmla="*/ 2061610 w 5885939"/>
                <a:gd name="connsiteY271" fmla="*/ 1275149 h 5886106"/>
                <a:gd name="connsiteX272" fmla="*/ 2093088 w 5885939"/>
                <a:gd name="connsiteY272" fmla="*/ 1275834 h 5886106"/>
                <a:gd name="connsiteX273" fmla="*/ 2161863 w 5885939"/>
                <a:gd name="connsiteY273" fmla="*/ 1234775 h 5886106"/>
                <a:gd name="connsiteX274" fmla="*/ 2183761 w 5885939"/>
                <a:gd name="connsiteY274" fmla="*/ 1218693 h 5886106"/>
                <a:gd name="connsiteX275" fmla="*/ 2259036 w 5885939"/>
                <a:gd name="connsiteY275" fmla="*/ 1172159 h 5886106"/>
                <a:gd name="connsiteX276" fmla="*/ 2264853 w 5885939"/>
                <a:gd name="connsiteY276" fmla="*/ 1167369 h 5886106"/>
                <a:gd name="connsiteX277" fmla="*/ 2387004 w 5885939"/>
                <a:gd name="connsiteY277" fmla="*/ 1111597 h 5886106"/>
                <a:gd name="connsiteX278" fmla="*/ 2443461 w 5885939"/>
                <a:gd name="connsiteY278" fmla="*/ 1118782 h 5886106"/>
                <a:gd name="connsiteX279" fmla="*/ 2465701 w 5885939"/>
                <a:gd name="connsiteY279" fmla="*/ 1121177 h 5886106"/>
                <a:gd name="connsiteX280" fmla="*/ 2493416 w 5885939"/>
                <a:gd name="connsiteY280" fmla="*/ 1098937 h 5886106"/>
                <a:gd name="connsiteX281" fmla="*/ 2480414 w 5885939"/>
                <a:gd name="connsiteY281" fmla="*/ 1067458 h 5886106"/>
                <a:gd name="connsiteX282" fmla="*/ 2460911 w 5885939"/>
                <a:gd name="connsiteY282" fmla="*/ 1054798 h 5886106"/>
                <a:gd name="connsiteX283" fmla="*/ 2457832 w 5885939"/>
                <a:gd name="connsiteY283" fmla="*/ 1053087 h 5886106"/>
                <a:gd name="connsiteX284" fmla="*/ 2481783 w 5885939"/>
                <a:gd name="connsiteY284" fmla="*/ 1012028 h 5886106"/>
                <a:gd name="connsiteX285" fmla="*/ 2481783 w 5885939"/>
                <a:gd name="connsiteY285" fmla="*/ 1010317 h 5886106"/>
                <a:gd name="connsiteX286" fmla="*/ 2487600 w 5885939"/>
                <a:gd name="connsiteY286" fmla="*/ 991498 h 5886106"/>
                <a:gd name="connsiteX287" fmla="*/ 2488968 w 5885939"/>
                <a:gd name="connsiteY287" fmla="*/ 990814 h 5886106"/>
                <a:gd name="connsiteX288" fmla="*/ 2540635 w 5885939"/>
                <a:gd name="connsiteY288" fmla="*/ 969258 h 5886106"/>
                <a:gd name="connsiteX289" fmla="*/ 2592301 w 5885939"/>
                <a:gd name="connsiteY289" fmla="*/ 953176 h 5886106"/>
                <a:gd name="connsiteX290" fmla="*/ 2612146 w 5885939"/>
                <a:gd name="connsiteY290" fmla="*/ 952492 h 5886106"/>
                <a:gd name="connsiteX291" fmla="*/ 2659364 w 5885939"/>
                <a:gd name="connsiteY291" fmla="*/ 955913 h 5886106"/>
                <a:gd name="connsiteX292" fmla="*/ 2662102 w 5885939"/>
                <a:gd name="connsiteY292" fmla="*/ 955913 h 5886106"/>
                <a:gd name="connsiteX293" fmla="*/ 2728481 w 5885939"/>
                <a:gd name="connsiteY293" fmla="*/ 955913 h 5886106"/>
                <a:gd name="connsiteX294" fmla="*/ 2776725 w 5885939"/>
                <a:gd name="connsiteY294" fmla="*/ 979523 h 5886106"/>
                <a:gd name="connsiteX295" fmla="*/ 2799650 w 5885939"/>
                <a:gd name="connsiteY295" fmla="*/ 992525 h 5886106"/>
                <a:gd name="connsiteX296" fmla="*/ 2809573 w 5885939"/>
                <a:gd name="connsiteY296" fmla="*/ 996631 h 5886106"/>
                <a:gd name="connsiteX297" fmla="*/ 2819838 w 5885939"/>
                <a:gd name="connsiteY297" fmla="*/ 1000737 h 5886106"/>
                <a:gd name="connsiteX298" fmla="*/ 2936514 w 5885939"/>
                <a:gd name="connsiteY298" fmla="*/ 1070537 h 5886106"/>
                <a:gd name="connsiteX299" fmla="*/ 2938567 w 5885939"/>
                <a:gd name="connsiteY299" fmla="*/ 1072932 h 5886106"/>
                <a:gd name="connsiteX300" fmla="*/ 2941647 w 5885939"/>
                <a:gd name="connsiteY300" fmla="*/ 1076354 h 5886106"/>
                <a:gd name="connsiteX301" fmla="*/ 2962176 w 5885939"/>
                <a:gd name="connsiteY301" fmla="*/ 1093120 h 5886106"/>
                <a:gd name="connsiteX302" fmla="*/ 3012474 w 5885939"/>
                <a:gd name="connsiteY302" fmla="*/ 1130758 h 5886106"/>
                <a:gd name="connsiteX303" fmla="*/ 3050796 w 5885939"/>
                <a:gd name="connsiteY303" fmla="*/ 1183793 h 5886106"/>
                <a:gd name="connsiteX304" fmla="*/ 3129151 w 5885939"/>
                <a:gd name="connsiteY304" fmla="*/ 1294310 h 5886106"/>
                <a:gd name="connsiteX305" fmla="*/ 3138047 w 5885939"/>
                <a:gd name="connsiteY305" fmla="*/ 1303207 h 5886106"/>
                <a:gd name="connsiteX306" fmla="*/ 3150365 w 5885939"/>
                <a:gd name="connsiteY306" fmla="*/ 1309023 h 5886106"/>
                <a:gd name="connsiteX307" fmla="*/ 3194846 w 5885939"/>
                <a:gd name="connsiteY307" fmla="*/ 1370270 h 5886106"/>
                <a:gd name="connsiteX308" fmla="*/ 3205111 w 5885939"/>
                <a:gd name="connsiteY308" fmla="*/ 1409619 h 5886106"/>
                <a:gd name="connsiteX309" fmla="*/ 3216744 w 5885939"/>
                <a:gd name="connsiteY309" fmla="*/ 1439387 h 5886106"/>
                <a:gd name="connsiteX310" fmla="*/ 3271490 w 5885939"/>
                <a:gd name="connsiteY310" fmla="*/ 1522189 h 5886106"/>
                <a:gd name="connsiteX311" fmla="*/ 3272174 w 5885939"/>
                <a:gd name="connsiteY311" fmla="*/ 1523558 h 5886106"/>
                <a:gd name="connsiteX312" fmla="*/ 3274569 w 5885939"/>
                <a:gd name="connsiteY312" fmla="*/ 1526980 h 5886106"/>
                <a:gd name="connsiteX313" fmla="*/ 3279359 w 5885939"/>
                <a:gd name="connsiteY313" fmla="*/ 1531428 h 5886106"/>
                <a:gd name="connsiteX314" fmla="*/ 3309127 w 5885939"/>
                <a:gd name="connsiteY314" fmla="*/ 1558458 h 5886106"/>
                <a:gd name="connsiteX315" fmla="*/ 3321103 w 5885939"/>
                <a:gd name="connsiteY315" fmla="*/ 1568039 h 5886106"/>
                <a:gd name="connsiteX316" fmla="*/ 3340264 w 5885939"/>
                <a:gd name="connsiteY316" fmla="*/ 1584463 h 5886106"/>
                <a:gd name="connsiteX317" fmla="*/ 3371743 w 5885939"/>
                <a:gd name="connsiteY317" fmla="*/ 1626891 h 5886106"/>
                <a:gd name="connsiteX318" fmla="*/ 3372427 w 5885939"/>
                <a:gd name="connsiteY318" fmla="*/ 1627917 h 5886106"/>
                <a:gd name="connsiteX319" fmla="*/ 3381666 w 5885939"/>
                <a:gd name="connsiteY319" fmla="*/ 1648789 h 5886106"/>
                <a:gd name="connsiteX320" fmla="*/ 3418619 w 5885939"/>
                <a:gd name="connsiteY320" fmla="*/ 1705930 h 5886106"/>
                <a:gd name="connsiteX321" fmla="*/ 3453519 w 5885939"/>
                <a:gd name="connsiteY321" fmla="*/ 1746989 h 5886106"/>
                <a:gd name="connsiteX322" fmla="*/ 3483287 w 5885939"/>
                <a:gd name="connsiteY322" fmla="*/ 1792839 h 5886106"/>
                <a:gd name="connsiteX323" fmla="*/ 3542481 w 5885939"/>
                <a:gd name="connsiteY323" fmla="*/ 1801393 h 5886106"/>
                <a:gd name="connsiteX324" fmla="*/ 3647182 w 5885939"/>
                <a:gd name="connsiteY324" fmla="*/ 1810289 h 5886106"/>
                <a:gd name="connsiteX325" fmla="*/ 3654368 w 5885939"/>
                <a:gd name="connsiteY325" fmla="*/ 1812000 h 5886106"/>
                <a:gd name="connsiteX326" fmla="*/ 3666685 w 5885939"/>
                <a:gd name="connsiteY326" fmla="*/ 1827055 h 5886106"/>
                <a:gd name="connsiteX327" fmla="*/ 3690294 w 5885939"/>
                <a:gd name="connsiteY327" fmla="*/ 1882827 h 5886106"/>
                <a:gd name="connsiteX328" fmla="*/ 3696453 w 5885939"/>
                <a:gd name="connsiteY328" fmla="*/ 1897198 h 5886106"/>
                <a:gd name="connsiteX329" fmla="*/ 3710140 w 5885939"/>
                <a:gd name="connsiteY329" fmla="*/ 1932782 h 5886106"/>
                <a:gd name="connsiteX330" fmla="*/ 3719720 w 5885939"/>
                <a:gd name="connsiteY330" fmla="*/ 1953654 h 5886106"/>
                <a:gd name="connsiteX331" fmla="*/ 3771387 w 5885939"/>
                <a:gd name="connsiteY331" fmla="*/ 2056302 h 5886106"/>
                <a:gd name="connsiteX332" fmla="*/ 3769334 w 5885939"/>
                <a:gd name="connsiteY332" fmla="*/ 2070673 h 5886106"/>
                <a:gd name="connsiteX333" fmla="*/ 3753252 w 5885939"/>
                <a:gd name="connsiteY333" fmla="*/ 2151081 h 5886106"/>
                <a:gd name="connsiteX334" fmla="*/ 3749488 w 5885939"/>
                <a:gd name="connsiteY334" fmla="*/ 2177769 h 5886106"/>
                <a:gd name="connsiteX335" fmla="*/ 3744698 w 5885939"/>
                <a:gd name="connsiteY335" fmla="*/ 2213354 h 5886106"/>
                <a:gd name="connsiteX336" fmla="*/ 3765912 w 5885939"/>
                <a:gd name="connsiteY336" fmla="*/ 2227383 h 5886106"/>
                <a:gd name="connsiteX337" fmla="*/ 3773439 w 5885939"/>
                <a:gd name="connsiteY337" fmla="*/ 2230462 h 5886106"/>
                <a:gd name="connsiteX338" fmla="*/ 3785757 w 5885939"/>
                <a:gd name="connsiteY338" fmla="*/ 2234226 h 5886106"/>
                <a:gd name="connsiteX339" fmla="*/ 3782336 w 5885939"/>
                <a:gd name="connsiteY339" fmla="*/ 2245517 h 5886106"/>
                <a:gd name="connsiteX340" fmla="*/ 3774466 w 5885939"/>
                <a:gd name="connsiteY340" fmla="*/ 2274601 h 5886106"/>
                <a:gd name="connsiteX341" fmla="*/ 3771387 w 5885939"/>
                <a:gd name="connsiteY341" fmla="*/ 2301974 h 5886106"/>
                <a:gd name="connsiteX342" fmla="*/ 3770018 w 5885939"/>
                <a:gd name="connsiteY342" fmla="*/ 2319082 h 5886106"/>
                <a:gd name="connsiteX343" fmla="*/ 3767965 w 5885939"/>
                <a:gd name="connsiteY343" fmla="*/ 2326951 h 5886106"/>
                <a:gd name="connsiteX344" fmla="*/ 3766596 w 5885939"/>
                <a:gd name="connsiteY344" fmla="*/ 2342007 h 5886106"/>
                <a:gd name="connsiteX345" fmla="*/ 3759069 w 5885939"/>
                <a:gd name="connsiteY345" fmla="*/ 2410439 h 5886106"/>
                <a:gd name="connsiteX346" fmla="*/ 3755305 w 5885939"/>
                <a:gd name="connsiteY346" fmla="*/ 2429942 h 5886106"/>
                <a:gd name="connsiteX347" fmla="*/ 3754279 w 5885939"/>
                <a:gd name="connsiteY347" fmla="*/ 2438838 h 5886106"/>
                <a:gd name="connsiteX348" fmla="*/ 3694743 w 5885939"/>
                <a:gd name="connsiteY348" fmla="*/ 2608208 h 5886106"/>
                <a:gd name="connsiteX349" fmla="*/ 3668054 w 5885939"/>
                <a:gd name="connsiteY349" fmla="*/ 2689984 h 5886106"/>
                <a:gd name="connsiteX350" fmla="*/ 3656078 w 5885939"/>
                <a:gd name="connsiteY350" fmla="*/ 2807003 h 5886106"/>
                <a:gd name="connsiteX351" fmla="*/ 3641023 w 5885939"/>
                <a:gd name="connsiteY351" fmla="*/ 2872356 h 5886106"/>
                <a:gd name="connsiteX352" fmla="*/ 3631443 w 5885939"/>
                <a:gd name="connsiteY352" fmla="*/ 2902808 h 5886106"/>
                <a:gd name="connsiteX353" fmla="*/ 3617414 w 5885939"/>
                <a:gd name="connsiteY353" fmla="*/ 2950710 h 5886106"/>
                <a:gd name="connsiteX354" fmla="*/ 3624600 w 5885939"/>
                <a:gd name="connsiteY354" fmla="*/ 2982531 h 5886106"/>
                <a:gd name="connsiteX355" fmla="*/ 3627337 w 5885939"/>
                <a:gd name="connsiteY355" fmla="*/ 2988690 h 5886106"/>
                <a:gd name="connsiteX356" fmla="*/ 3637602 w 5885939"/>
                <a:gd name="connsiteY356" fmla="*/ 3008535 h 5886106"/>
                <a:gd name="connsiteX357" fmla="*/ 3644103 w 5885939"/>
                <a:gd name="connsiteY357" fmla="*/ 3019827 h 5886106"/>
                <a:gd name="connsiteX358" fmla="*/ 3657789 w 5885939"/>
                <a:gd name="connsiteY358" fmla="*/ 3047542 h 5886106"/>
                <a:gd name="connsiteX359" fmla="*/ 3659500 w 5885939"/>
                <a:gd name="connsiteY359" fmla="*/ 3051306 h 5886106"/>
                <a:gd name="connsiteX360" fmla="*/ 3668396 w 5885939"/>
                <a:gd name="connsiteY360" fmla="*/ 3068756 h 5886106"/>
                <a:gd name="connsiteX361" fmla="*/ 3686189 w 5885939"/>
                <a:gd name="connsiteY361" fmla="*/ 3109473 h 5886106"/>
                <a:gd name="connsiteX362" fmla="*/ 3730327 w 5885939"/>
                <a:gd name="connsiteY362" fmla="*/ 3153270 h 5886106"/>
                <a:gd name="connsiteX363" fmla="*/ 3766254 w 5885939"/>
                <a:gd name="connsiteY363" fmla="*/ 3157718 h 5886106"/>
                <a:gd name="connsiteX364" fmla="*/ 3799786 w 5885939"/>
                <a:gd name="connsiteY364" fmla="*/ 3134451 h 5886106"/>
                <a:gd name="connsiteX365" fmla="*/ 3804576 w 5885939"/>
                <a:gd name="connsiteY365" fmla="*/ 3121791 h 5886106"/>
                <a:gd name="connsiteX366" fmla="*/ 3811419 w 5885939"/>
                <a:gd name="connsiteY366" fmla="*/ 3102630 h 5886106"/>
                <a:gd name="connsiteX367" fmla="*/ 3814841 w 5885939"/>
                <a:gd name="connsiteY367" fmla="*/ 3070467 h 5886106"/>
                <a:gd name="connsiteX368" fmla="*/ 3814841 w 5885939"/>
                <a:gd name="connsiteY368" fmla="*/ 3040014 h 5886106"/>
                <a:gd name="connsiteX369" fmla="*/ 3814841 w 5885939"/>
                <a:gd name="connsiteY369" fmla="*/ 3001008 h 5886106"/>
                <a:gd name="connsiteX370" fmla="*/ 3820316 w 5885939"/>
                <a:gd name="connsiteY370" fmla="*/ 2995876 h 5886106"/>
                <a:gd name="connsiteX371" fmla="*/ 3823053 w 5885939"/>
                <a:gd name="connsiteY371" fmla="*/ 2993481 h 5886106"/>
                <a:gd name="connsiteX372" fmla="*/ 3836739 w 5885939"/>
                <a:gd name="connsiteY372" fmla="*/ 2975004 h 5886106"/>
                <a:gd name="connsiteX373" fmla="*/ 3842214 w 5885939"/>
                <a:gd name="connsiteY373" fmla="*/ 2993823 h 5886106"/>
                <a:gd name="connsiteX374" fmla="*/ 3880878 w 5885939"/>
                <a:gd name="connsiteY374" fmla="*/ 3011957 h 5886106"/>
                <a:gd name="connsiteX375" fmla="*/ 3880878 w 5885939"/>
                <a:gd name="connsiteY375" fmla="*/ 3011957 h 5886106"/>
                <a:gd name="connsiteX376" fmla="*/ 3916805 w 5885939"/>
                <a:gd name="connsiteY376" fmla="*/ 2972609 h 5886106"/>
                <a:gd name="connsiteX377" fmla="*/ 3916805 w 5885939"/>
                <a:gd name="connsiteY377" fmla="*/ 2959606 h 5886106"/>
                <a:gd name="connsiteX378" fmla="*/ 3916805 w 5885939"/>
                <a:gd name="connsiteY378" fmla="*/ 2942841 h 5886106"/>
                <a:gd name="connsiteX379" fmla="*/ 3920569 w 5885939"/>
                <a:gd name="connsiteY379" fmla="*/ 2933260 h 5886106"/>
                <a:gd name="connsiteX380" fmla="*/ 3929807 w 5885939"/>
                <a:gd name="connsiteY380" fmla="*/ 2935998 h 5886106"/>
                <a:gd name="connsiteX381" fmla="*/ 3943836 w 5885939"/>
                <a:gd name="connsiteY381" fmla="*/ 2950368 h 5886106"/>
                <a:gd name="connsiteX382" fmla="*/ 3946231 w 5885939"/>
                <a:gd name="connsiteY382" fmla="*/ 2970556 h 5886106"/>
                <a:gd name="connsiteX383" fmla="*/ 3943836 w 5885939"/>
                <a:gd name="connsiteY383" fmla="*/ 3025986 h 5886106"/>
                <a:gd name="connsiteX384" fmla="*/ 3936308 w 5885939"/>
                <a:gd name="connsiteY384" fmla="*/ 3039330 h 5886106"/>
                <a:gd name="connsiteX385" fmla="*/ 3884642 w 5885939"/>
                <a:gd name="connsiteY385" fmla="*/ 3101945 h 5886106"/>
                <a:gd name="connsiteX386" fmla="*/ 3856927 w 5885939"/>
                <a:gd name="connsiteY386" fmla="*/ 3135135 h 5886106"/>
                <a:gd name="connsiteX387" fmla="*/ 3822368 w 5885939"/>
                <a:gd name="connsiteY387" fmla="*/ 3218280 h 5886106"/>
                <a:gd name="connsiteX388" fmla="*/ 3803892 w 5885939"/>
                <a:gd name="connsiteY388" fmla="*/ 3253865 h 5886106"/>
                <a:gd name="connsiteX389" fmla="*/ 3786099 w 5885939"/>
                <a:gd name="connsiteY389" fmla="*/ 3268920 h 5886106"/>
                <a:gd name="connsiteX390" fmla="*/ 3738197 w 5885939"/>
                <a:gd name="connsiteY390" fmla="*/ 3316480 h 5886106"/>
                <a:gd name="connsiteX391" fmla="*/ 3737171 w 5885939"/>
                <a:gd name="connsiteY391" fmla="*/ 3314769 h 5886106"/>
                <a:gd name="connsiteX392" fmla="*/ 3724853 w 5885939"/>
                <a:gd name="connsiteY392" fmla="*/ 3297661 h 5886106"/>
                <a:gd name="connsiteX393" fmla="*/ 3714588 w 5885939"/>
                <a:gd name="connsiteY393" fmla="*/ 3290818 h 5886106"/>
                <a:gd name="connsiteX394" fmla="*/ 3710140 w 5885939"/>
                <a:gd name="connsiteY394" fmla="*/ 3288423 h 5886106"/>
                <a:gd name="connsiteX395" fmla="*/ 3706034 w 5885939"/>
                <a:gd name="connsiteY395" fmla="*/ 3286028 h 5886106"/>
                <a:gd name="connsiteX396" fmla="*/ 3705007 w 5885939"/>
                <a:gd name="connsiteY396" fmla="*/ 3290818 h 5886106"/>
                <a:gd name="connsiteX397" fmla="*/ 3703639 w 5885939"/>
                <a:gd name="connsiteY397" fmla="*/ 3295950 h 5886106"/>
                <a:gd name="connsiteX398" fmla="*/ 3702612 w 5885939"/>
                <a:gd name="connsiteY398" fmla="*/ 3309295 h 5886106"/>
                <a:gd name="connsiteX399" fmla="*/ 3722115 w 5885939"/>
                <a:gd name="connsiteY399" fmla="*/ 3338036 h 5886106"/>
                <a:gd name="connsiteX400" fmla="*/ 3726221 w 5885939"/>
                <a:gd name="connsiteY400" fmla="*/ 3343853 h 5886106"/>
                <a:gd name="connsiteX401" fmla="*/ 3735802 w 5885939"/>
                <a:gd name="connsiteY401" fmla="*/ 3355829 h 5886106"/>
                <a:gd name="connsiteX402" fmla="*/ 3751883 w 5885939"/>
                <a:gd name="connsiteY402" fmla="*/ 3378069 h 5886106"/>
                <a:gd name="connsiteX403" fmla="*/ 3760780 w 5885939"/>
                <a:gd name="connsiteY403" fmla="*/ 3408864 h 5886106"/>
                <a:gd name="connsiteX404" fmla="*/ 3807998 w 5885939"/>
                <a:gd name="connsiteY404" fmla="*/ 3472847 h 5886106"/>
                <a:gd name="connsiteX405" fmla="*/ 3840503 w 5885939"/>
                <a:gd name="connsiteY405" fmla="*/ 3501247 h 5886106"/>
                <a:gd name="connsiteX406" fmla="*/ 3850426 w 5885939"/>
                <a:gd name="connsiteY406" fmla="*/ 3510143 h 5886106"/>
                <a:gd name="connsiteX407" fmla="*/ 3859664 w 5885939"/>
                <a:gd name="connsiteY407" fmla="*/ 3519039 h 5886106"/>
                <a:gd name="connsiteX408" fmla="*/ 3886010 w 5885939"/>
                <a:gd name="connsiteY408" fmla="*/ 3586103 h 5886106"/>
                <a:gd name="connsiteX409" fmla="*/ 3899697 w 5885939"/>
                <a:gd name="connsiteY409" fmla="*/ 3622030 h 5886106"/>
                <a:gd name="connsiteX410" fmla="*/ 3905171 w 5885939"/>
                <a:gd name="connsiteY410" fmla="*/ 3631952 h 5886106"/>
                <a:gd name="connsiteX411" fmla="*/ 3908935 w 5885939"/>
                <a:gd name="connsiteY411" fmla="*/ 3637769 h 5886106"/>
                <a:gd name="connsiteX412" fmla="*/ 3927754 w 5885939"/>
                <a:gd name="connsiteY412" fmla="*/ 3673696 h 5886106"/>
                <a:gd name="connsiteX413" fmla="*/ 3973603 w 5885939"/>
                <a:gd name="connsiteY413" fmla="*/ 3763342 h 5886106"/>
                <a:gd name="connsiteX414" fmla="*/ 4046484 w 5885939"/>
                <a:gd name="connsiteY414" fmla="*/ 3877966 h 5886106"/>
                <a:gd name="connsiteX415" fmla="*/ 4080358 w 5885939"/>
                <a:gd name="connsiteY415" fmla="*/ 3949820 h 5886106"/>
                <a:gd name="connsiteX416" fmla="*/ 4083779 w 5885939"/>
                <a:gd name="connsiteY416" fmla="*/ 3972060 h 5886106"/>
                <a:gd name="connsiteX417" fmla="*/ 4113205 w 5885939"/>
                <a:gd name="connsiteY417" fmla="*/ 3994985 h 5886106"/>
                <a:gd name="connsiteX418" fmla="*/ 4142973 w 5885939"/>
                <a:gd name="connsiteY418" fmla="*/ 3974455 h 5886106"/>
                <a:gd name="connsiteX419" fmla="*/ 4167266 w 5885939"/>
                <a:gd name="connsiteY419" fmla="*/ 3951530 h 5886106"/>
                <a:gd name="connsiteX420" fmla="*/ 4190533 w 5885939"/>
                <a:gd name="connsiteY420" fmla="*/ 3935791 h 5886106"/>
                <a:gd name="connsiteX421" fmla="*/ 4188823 w 5885939"/>
                <a:gd name="connsiteY421" fmla="*/ 3906023 h 5886106"/>
                <a:gd name="connsiteX422" fmla="*/ 4186770 w 5885939"/>
                <a:gd name="connsiteY422" fmla="*/ 3901233 h 5886106"/>
                <a:gd name="connsiteX423" fmla="*/ 4183348 w 5885939"/>
                <a:gd name="connsiteY423" fmla="*/ 3887546 h 5886106"/>
                <a:gd name="connsiteX424" fmla="*/ 4174794 w 5885939"/>
                <a:gd name="connsiteY424" fmla="*/ 3831774 h 5886106"/>
                <a:gd name="connsiteX425" fmla="*/ 4174452 w 5885939"/>
                <a:gd name="connsiteY425" fmla="*/ 3818772 h 5886106"/>
                <a:gd name="connsiteX426" fmla="*/ 4185059 w 5885939"/>
                <a:gd name="connsiteY426" fmla="*/ 3813298 h 5886106"/>
                <a:gd name="connsiteX427" fmla="*/ 4188138 w 5885939"/>
                <a:gd name="connsiteY427" fmla="*/ 3813298 h 5886106"/>
                <a:gd name="connsiteX428" fmla="*/ 4222354 w 5885939"/>
                <a:gd name="connsiteY428" fmla="*/ 3794821 h 5886106"/>
                <a:gd name="connsiteX429" fmla="*/ 4244253 w 5885939"/>
                <a:gd name="connsiteY429" fmla="*/ 3786951 h 5886106"/>
                <a:gd name="connsiteX430" fmla="*/ 4241515 w 5885939"/>
                <a:gd name="connsiteY430" fmla="*/ 3789004 h 5886106"/>
                <a:gd name="connsiteX431" fmla="*/ 4227145 w 5885939"/>
                <a:gd name="connsiteY431" fmla="*/ 3799611 h 5886106"/>
                <a:gd name="connsiteX432" fmla="*/ 4213800 w 5885939"/>
                <a:gd name="connsiteY432" fmla="*/ 3864622 h 5886106"/>
                <a:gd name="connsiteX433" fmla="*/ 4220644 w 5885939"/>
                <a:gd name="connsiteY433" fmla="*/ 3922789 h 5886106"/>
                <a:gd name="connsiteX434" fmla="*/ 4219959 w 5885939"/>
                <a:gd name="connsiteY434" fmla="*/ 3926210 h 5886106"/>
                <a:gd name="connsiteX435" fmla="*/ 4216880 w 5885939"/>
                <a:gd name="connsiteY435" fmla="*/ 3942292 h 5886106"/>
                <a:gd name="connsiteX436" fmla="*/ 4225776 w 5885939"/>
                <a:gd name="connsiteY436" fmla="*/ 4059995 h 5886106"/>
                <a:gd name="connsiteX437" fmla="*/ 4220986 w 5885939"/>
                <a:gd name="connsiteY437" fmla="*/ 4054179 h 5886106"/>
                <a:gd name="connsiteX438" fmla="*/ 4213116 w 5885939"/>
                <a:gd name="connsiteY438" fmla="*/ 4045282 h 5886106"/>
                <a:gd name="connsiteX439" fmla="*/ 4171714 w 5885939"/>
                <a:gd name="connsiteY439" fmla="*/ 4015514 h 5886106"/>
                <a:gd name="connsiteX440" fmla="*/ 4154264 w 5885939"/>
                <a:gd name="connsiteY440" fmla="*/ 4018252 h 5886106"/>
                <a:gd name="connsiteX441" fmla="*/ 4141947 w 5885939"/>
                <a:gd name="connsiteY441" fmla="*/ 4029201 h 5886106"/>
                <a:gd name="connsiteX442" fmla="*/ 4141947 w 5885939"/>
                <a:gd name="connsiteY442" fmla="*/ 4030227 h 5886106"/>
                <a:gd name="connsiteX443" fmla="*/ 4144684 w 5885939"/>
                <a:gd name="connsiteY443" fmla="*/ 4096949 h 5886106"/>
                <a:gd name="connsiteX444" fmla="*/ 4174110 w 5885939"/>
                <a:gd name="connsiteY444" fmla="*/ 4178725 h 5886106"/>
                <a:gd name="connsiteX445" fmla="*/ 4189849 w 5885939"/>
                <a:gd name="connsiteY445" fmla="*/ 4208151 h 5886106"/>
                <a:gd name="connsiteX446" fmla="*/ 4214143 w 5885939"/>
                <a:gd name="connsiteY446" fmla="*/ 4216021 h 5886106"/>
                <a:gd name="connsiteX447" fmla="*/ 4228171 w 5885939"/>
                <a:gd name="connsiteY447" fmla="*/ 4193780 h 5886106"/>
                <a:gd name="connsiteX448" fmla="*/ 4232619 w 5885939"/>
                <a:gd name="connsiteY448" fmla="*/ 4181120 h 5886106"/>
                <a:gd name="connsiteX449" fmla="*/ 4241173 w 5885939"/>
                <a:gd name="connsiteY449" fmla="*/ 4180094 h 5886106"/>
                <a:gd name="connsiteX450" fmla="*/ 4318159 w 5885939"/>
                <a:gd name="connsiteY450" fmla="*/ 4145193 h 5886106"/>
                <a:gd name="connsiteX451" fmla="*/ 4341426 w 5885939"/>
                <a:gd name="connsiteY451" fmla="*/ 4125348 h 5886106"/>
                <a:gd name="connsiteX452" fmla="*/ 4349980 w 5885939"/>
                <a:gd name="connsiteY452" fmla="*/ 4118505 h 5886106"/>
                <a:gd name="connsiteX453" fmla="*/ 4352033 w 5885939"/>
                <a:gd name="connsiteY453" fmla="*/ 4120216 h 5886106"/>
                <a:gd name="connsiteX454" fmla="*/ 4351349 w 5885939"/>
                <a:gd name="connsiteY454" fmla="*/ 4123295 h 5886106"/>
                <a:gd name="connsiteX455" fmla="*/ 4348954 w 5885939"/>
                <a:gd name="connsiteY455" fmla="*/ 4130480 h 5886106"/>
                <a:gd name="connsiteX456" fmla="*/ 4345190 w 5885939"/>
                <a:gd name="connsiteY456" fmla="*/ 4133902 h 5886106"/>
                <a:gd name="connsiteX457" fmla="*/ 4298314 w 5885939"/>
                <a:gd name="connsiteY457" fmla="*/ 4173593 h 5886106"/>
                <a:gd name="connsiteX458" fmla="*/ 4291129 w 5885939"/>
                <a:gd name="connsiteY458" fmla="*/ 4178041 h 5886106"/>
                <a:gd name="connsiteX459" fmla="*/ 4272994 w 5885939"/>
                <a:gd name="connsiteY459" fmla="*/ 4204730 h 5886106"/>
                <a:gd name="connsiteX460" fmla="*/ 4300367 w 5885939"/>
                <a:gd name="connsiteY460" fmla="*/ 4228681 h 5886106"/>
                <a:gd name="connsiteX461" fmla="*/ 4304815 w 5885939"/>
                <a:gd name="connsiteY461" fmla="*/ 4230049 h 5886106"/>
                <a:gd name="connsiteX462" fmla="*/ 4320554 w 5885939"/>
                <a:gd name="connsiteY462" fmla="*/ 4239630 h 5886106"/>
                <a:gd name="connsiteX463" fmla="*/ 4325003 w 5885939"/>
                <a:gd name="connsiteY463" fmla="*/ 4243051 h 5886106"/>
                <a:gd name="connsiteX464" fmla="*/ 4336294 w 5885939"/>
                <a:gd name="connsiteY464" fmla="*/ 4251948 h 5886106"/>
                <a:gd name="connsiteX465" fmla="*/ 4360245 w 5885939"/>
                <a:gd name="connsiteY465" fmla="*/ 4268371 h 5886106"/>
                <a:gd name="connsiteX466" fmla="*/ 4383512 w 5885939"/>
                <a:gd name="connsiteY466" fmla="*/ 4303272 h 5886106"/>
                <a:gd name="connsiteX467" fmla="*/ 4390355 w 5885939"/>
                <a:gd name="connsiteY467" fmla="*/ 4350832 h 5886106"/>
                <a:gd name="connsiteX468" fmla="*/ 4410201 w 5885939"/>
                <a:gd name="connsiteY468" fmla="*/ 4423028 h 5886106"/>
                <a:gd name="connsiteX469" fmla="*/ 4416360 w 5885939"/>
                <a:gd name="connsiteY469" fmla="*/ 4444242 h 5886106"/>
                <a:gd name="connsiteX470" fmla="*/ 4420123 w 5885939"/>
                <a:gd name="connsiteY470" fmla="*/ 4455533 h 5886106"/>
                <a:gd name="connsiteX471" fmla="*/ 4423887 w 5885939"/>
                <a:gd name="connsiteY471" fmla="*/ 4466825 h 5886106"/>
                <a:gd name="connsiteX472" fmla="*/ 4431414 w 5885939"/>
                <a:gd name="connsiteY472" fmla="*/ 4496935 h 5886106"/>
                <a:gd name="connsiteX473" fmla="*/ 4440311 w 5885939"/>
                <a:gd name="connsiteY473" fmla="*/ 4535257 h 5886106"/>
                <a:gd name="connsiteX474" fmla="*/ 4459130 w 5885939"/>
                <a:gd name="connsiteY474" fmla="*/ 4614638 h 5886106"/>
                <a:gd name="connsiteX475" fmla="*/ 4462209 w 5885939"/>
                <a:gd name="connsiteY475" fmla="*/ 4621481 h 5886106"/>
                <a:gd name="connsiteX476" fmla="*/ 4464604 w 5885939"/>
                <a:gd name="connsiteY476" fmla="*/ 4625587 h 5886106"/>
                <a:gd name="connsiteX477" fmla="*/ 4468026 w 5885939"/>
                <a:gd name="connsiteY477" fmla="*/ 4634825 h 5886106"/>
                <a:gd name="connsiteX478" fmla="*/ 4475553 w 5885939"/>
                <a:gd name="connsiteY478" fmla="*/ 4660487 h 5886106"/>
                <a:gd name="connsiteX479" fmla="*/ 4499847 w 5885939"/>
                <a:gd name="connsiteY479" fmla="*/ 4700178 h 5886106"/>
                <a:gd name="connsiteX480" fmla="*/ 4519350 w 5885939"/>
                <a:gd name="connsiteY480" fmla="*/ 4725840 h 5886106"/>
                <a:gd name="connsiteX481" fmla="*/ 4566568 w 5885939"/>
                <a:gd name="connsiteY481" fmla="*/ 4749449 h 5886106"/>
                <a:gd name="connsiteX482" fmla="*/ 4623709 w 5885939"/>
                <a:gd name="connsiteY482" fmla="*/ 4747054 h 5886106"/>
                <a:gd name="connsiteX483" fmla="*/ 4639106 w 5885939"/>
                <a:gd name="connsiteY483" fmla="*/ 4747396 h 5886106"/>
                <a:gd name="connsiteX484" fmla="*/ 4645265 w 5885939"/>
                <a:gd name="connsiteY484" fmla="*/ 4752187 h 5886106"/>
                <a:gd name="connsiteX485" fmla="*/ 4649371 w 5885939"/>
                <a:gd name="connsiteY485" fmla="*/ 4756292 h 5886106"/>
                <a:gd name="connsiteX486" fmla="*/ 4668532 w 5885939"/>
                <a:gd name="connsiteY486" fmla="*/ 4772374 h 5886106"/>
                <a:gd name="connsiteX487" fmla="*/ 4716092 w 5885939"/>
                <a:gd name="connsiteY487" fmla="*/ 4811722 h 5886106"/>
                <a:gd name="connsiteX488" fmla="*/ 4739359 w 5885939"/>
                <a:gd name="connsiteY488" fmla="*/ 4821645 h 5886106"/>
                <a:gd name="connsiteX489" fmla="*/ 4793763 w 5885939"/>
                <a:gd name="connsiteY489" fmla="*/ 4865784 h 5886106"/>
                <a:gd name="connsiteX490" fmla="*/ 4809845 w 5885939"/>
                <a:gd name="connsiteY490" fmla="*/ 4889393 h 5886106"/>
                <a:gd name="connsiteX491" fmla="*/ 4863906 w 5885939"/>
                <a:gd name="connsiteY491" fmla="*/ 4972196 h 5886106"/>
                <a:gd name="connsiteX492" fmla="*/ 4886488 w 5885939"/>
                <a:gd name="connsiteY492" fmla="*/ 5032074 h 5886106"/>
                <a:gd name="connsiteX493" fmla="*/ 4912493 w 5885939"/>
                <a:gd name="connsiteY493" fmla="*/ 5081687 h 5886106"/>
                <a:gd name="connsiteX494" fmla="*/ 4930969 w 5885939"/>
                <a:gd name="connsiteY494" fmla="*/ 5105296 h 5886106"/>
                <a:gd name="connsiteX495" fmla="*/ 4987426 w 5885939"/>
                <a:gd name="connsiteY495" fmla="*/ 5176124 h 5886106"/>
                <a:gd name="connsiteX496" fmla="*/ 5002823 w 5885939"/>
                <a:gd name="connsiteY496" fmla="*/ 5188784 h 5886106"/>
                <a:gd name="connsiteX497" fmla="*/ 5077414 w 5885939"/>
                <a:gd name="connsiteY497" fmla="*/ 5221973 h 5886106"/>
                <a:gd name="connsiteX498" fmla="*/ 5079125 w 5885939"/>
                <a:gd name="connsiteY498" fmla="*/ 5221973 h 5886106"/>
                <a:gd name="connsiteX499" fmla="*/ 5098286 w 5885939"/>
                <a:gd name="connsiteY499" fmla="*/ 5227105 h 5886106"/>
                <a:gd name="connsiteX500" fmla="*/ 5147215 w 5885939"/>
                <a:gd name="connsiteY500" fmla="*/ 5271586 h 5886106"/>
                <a:gd name="connsiteX501" fmla="*/ 5148583 w 5885939"/>
                <a:gd name="connsiteY501" fmla="*/ 5282193 h 5886106"/>
                <a:gd name="connsiteX502" fmla="*/ 5148583 w 5885939"/>
                <a:gd name="connsiteY502" fmla="*/ 5286983 h 5886106"/>
                <a:gd name="connsiteX503" fmla="*/ 5146873 w 5885939"/>
                <a:gd name="connsiteY503" fmla="*/ 5286983 h 5886106"/>
                <a:gd name="connsiteX504" fmla="*/ 5135581 w 5885939"/>
                <a:gd name="connsiteY504" fmla="*/ 5286983 h 5886106"/>
                <a:gd name="connsiteX505" fmla="*/ 5106840 w 5885939"/>
                <a:gd name="connsiteY505" fmla="*/ 5282536 h 5886106"/>
                <a:gd name="connsiteX506" fmla="*/ 5102050 w 5885939"/>
                <a:gd name="connsiteY506" fmla="*/ 5281509 h 5886106"/>
                <a:gd name="connsiteX507" fmla="*/ 5086652 w 5885939"/>
                <a:gd name="connsiteY507" fmla="*/ 5276377 h 5886106"/>
                <a:gd name="connsiteX508" fmla="*/ 5036012 w 5885939"/>
                <a:gd name="connsiteY508" fmla="*/ 5230869 h 5886106"/>
                <a:gd name="connsiteX509" fmla="*/ 5007613 w 5885939"/>
                <a:gd name="connsiteY509" fmla="*/ 5204865 h 5886106"/>
                <a:gd name="connsiteX510" fmla="*/ 4982635 w 5885939"/>
                <a:gd name="connsiteY510" fmla="*/ 5194943 h 5886106"/>
                <a:gd name="connsiteX511" fmla="*/ 4959369 w 5885939"/>
                <a:gd name="connsiteY511" fmla="*/ 5208629 h 5886106"/>
                <a:gd name="connsiteX512" fmla="*/ 4953209 w 5885939"/>
                <a:gd name="connsiteY512" fmla="*/ 5256874 h 5886106"/>
                <a:gd name="connsiteX513" fmla="*/ 4954920 w 5885939"/>
                <a:gd name="connsiteY513" fmla="*/ 5283220 h 5886106"/>
                <a:gd name="connsiteX514" fmla="*/ 4969976 w 5885939"/>
                <a:gd name="connsiteY514" fmla="*/ 5346520 h 5886106"/>
                <a:gd name="connsiteX515" fmla="*/ 5021300 w 5885939"/>
                <a:gd name="connsiteY515" fmla="*/ 5384158 h 5886106"/>
                <a:gd name="connsiteX516" fmla="*/ 5051752 w 5885939"/>
                <a:gd name="connsiteY516" fmla="*/ 5392027 h 5886106"/>
                <a:gd name="connsiteX517" fmla="*/ 5060306 w 5885939"/>
                <a:gd name="connsiteY517" fmla="*/ 5394764 h 5886106"/>
                <a:gd name="connsiteX518" fmla="*/ 5143109 w 5885939"/>
                <a:gd name="connsiteY518" fmla="*/ 5386895 h 5886106"/>
                <a:gd name="connsiteX519" fmla="*/ 5145504 w 5885939"/>
                <a:gd name="connsiteY519" fmla="*/ 5385184 h 5886106"/>
                <a:gd name="connsiteX520" fmla="*/ 5194775 w 5885939"/>
                <a:gd name="connsiteY520" fmla="*/ 5351652 h 5886106"/>
                <a:gd name="connsiteX521" fmla="*/ 5223174 w 5885939"/>
                <a:gd name="connsiteY521" fmla="*/ 5351652 h 5886106"/>
                <a:gd name="connsiteX522" fmla="*/ 5225228 w 5885939"/>
                <a:gd name="connsiteY522" fmla="*/ 5352336 h 5886106"/>
                <a:gd name="connsiteX523" fmla="*/ 5281342 w 5885939"/>
                <a:gd name="connsiteY523" fmla="*/ 5357127 h 5886106"/>
                <a:gd name="connsiteX524" fmla="*/ 5291949 w 5885939"/>
                <a:gd name="connsiteY524" fmla="*/ 5359522 h 5886106"/>
                <a:gd name="connsiteX525" fmla="*/ 5298450 w 5885939"/>
                <a:gd name="connsiteY525" fmla="*/ 5361917 h 5886106"/>
                <a:gd name="connsiteX526" fmla="*/ 5308714 w 5885939"/>
                <a:gd name="connsiteY526" fmla="*/ 5365681 h 5886106"/>
                <a:gd name="connsiteX527" fmla="*/ 5333008 w 5885939"/>
                <a:gd name="connsiteY527" fmla="*/ 5369444 h 5886106"/>
                <a:gd name="connsiteX528" fmla="*/ 5404520 w 5885939"/>
                <a:gd name="connsiteY528" fmla="*/ 5326674 h 5886106"/>
                <a:gd name="connsiteX529" fmla="*/ 5494166 w 5885939"/>
                <a:gd name="connsiteY529" fmla="*/ 5303750 h 5886106"/>
                <a:gd name="connsiteX530" fmla="*/ 5501693 w 5885939"/>
                <a:gd name="connsiteY530" fmla="*/ 5303750 h 5886106"/>
                <a:gd name="connsiteX531" fmla="*/ 5501693 w 5885939"/>
                <a:gd name="connsiteY531" fmla="*/ 5303750 h 5886106"/>
                <a:gd name="connsiteX532" fmla="*/ 5511616 w 5885939"/>
                <a:gd name="connsiteY532" fmla="*/ 5311277 h 5886106"/>
                <a:gd name="connsiteX533" fmla="*/ 5514353 w 5885939"/>
                <a:gd name="connsiteY533" fmla="*/ 5322568 h 5886106"/>
                <a:gd name="connsiteX534" fmla="*/ 5517433 w 5885939"/>
                <a:gd name="connsiteY534" fmla="*/ 5356785 h 5886106"/>
                <a:gd name="connsiteX535" fmla="*/ 5459607 w 5885939"/>
                <a:gd name="connsiteY535" fmla="*/ 5445062 h 5886106"/>
                <a:gd name="connsiteX536" fmla="*/ 5455159 w 5885939"/>
                <a:gd name="connsiteY536" fmla="*/ 5449168 h 5886106"/>
                <a:gd name="connsiteX537" fmla="*/ 5279973 w 5885939"/>
                <a:gd name="connsiteY537" fmla="*/ 5587401 h 5886106"/>
                <a:gd name="connsiteX538" fmla="*/ 5239256 w 5885939"/>
                <a:gd name="connsiteY538" fmla="*/ 5609983 h 5886106"/>
                <a:gd name="connsiteX539" fmla="*/ 5047304 w 5885939"/>
                <a:gd name="connsiteY539" fmla="*/ 5697919 h 5886106"/>
                <a:gd name="connsiteX540" fmla="*/ 5028143 w 5885939"/>
                <a:gd name="connsiteY540" fmla="*/ 5703394 h 5886106"/>
                <a:gd name="connsiteX541" fmla="*/ 4955263 w 5885939"/>
                <a:gd name="connsiteY541" fmla="*/ 5723238 h 5886106"/>
                <a:gd name="connsiteX542" fmla="*/ 4901201 w 5885939"/>
                <a:gd name="connsiteY542" fmla="*/ 5733503 h 5886106"/>
                <a:gd name="connsiteX543" fmla="*/ 4816688 w 5885939"/>
                <a:gd name="connsiteY543" fmla="*/ 5736241 h 5886106"/>
                <a:gd name="connsiteX544" fmla="*/ 4816688 w 5885939"/>
                <a:gd name="connsiteY544" fmla="*/ 5736241 h 5886106"/>
                <a:gd name="connsiteX545" fmla="*/ 4803343 w 5885939"/>
                <a:gd name="connsiteY545" fmla="*/ 5734530 h 5886106"/>
                <a:gd name="connsiteX546" fmla="*/ 4785209 w 5885939"/>
                <a:gd name="connsiteY546" fmla="*/ 5732819 h 5886106"/>
                <a:gd name="connsiteX547" fmla="*/ 4761257 w 5885939"/>
                <a:gd name="connsiteY547" fmla="*/ 5734872 h 5886106"/>
                <a:gd name="connsiteX548" fmla="*/ 4669900 w 5885939"/>
                <a:gd name="connsiteY548" fmla="*/ 5763614 h 5886106"/>
                <a:gd name="connsiteX549" fmla="*/ 4657241 w 5885939"/>
                <a:gd name="connsiteY549" fmla="*/ 5769430 h 5886106"/>
                <a:gd name="connsiteX550" fmla="*/ 4646976 w 5885939"/>
                <a:gd name="connsiteY550" fmla="*/ 5773194 h 5886106"/>
                <a:gd name="connsiteX551" fmla="*/ 4640133 w 5885939"/>
                <a:gd name="connsiteY551" fmla="*/ 5776273 h 5886106"/>
                <a:gd name="connsiteX552" fmla="*/ 4616865 w 5885939"/>
                <a:gd name="connsiteY552" fmla="*/ 5790987 h 5886106"/>
                <a:gd name="connsiteX553" fmla="*/ 4547749 w 5885939"/>
                <a:gd name="connsiteY553" fmla="*/ 5816306 h 5886106"/>
                <a:gd name="connsiteX554" fmla="*/ 4463920 w 5885939"/>
                <a:gd name="connsiteY554" fmla="*/ 5844022 h 5886106"/>
                <a:gd name="connsiteX555" fmla="*/ 4450576 w 5885939"/>
                <a:gd name="connsiteY555" fmla="*/ 5869684 h 5886106"/>
                <a:gd name="connsiteX556" fmla="*/ 4476238 w 5885939"/>
                <a:gd name="connsiteY556" fmla="*/ 5886107 h 5886106"/>
                <a:gd name="connsiteX557" fmla="*/ 4476580 w 5885939"/>
                <a:gd name="connsiteY557" fmla="*/ 5886107 h 5886106"/>
                <a:gd name="connsiteX558" fmla="*/ 4690772 w 5885939"/>
                <a:gd name="connsiteY558" fmla="*/ 5831704 h 5886106"/>
                <a:gd name="connsiteX559" fmla="*/ 4711987 w 5885939"/>
                <a:gd name="connsiteY559" fmla="*/ 5822123 h 5886106"/>
                <a:gd name="connsiteX560" fmla="*/ 4715066 w 5885939"/>
                <a:gd name="connsiteY560" fmla="*/ 5821096 h 5886106"/>
                <a:gd name="connsiteX561" fmla="*/ 4762284 w 5885939"/>
                <a:gd name="connsiteY561" fmla="*/ 5807068 h 5886106"/>
                <a:gd name="connsiteX562" fmla="*/ 4770496 w 5885939"/>
                <a:gd name="connsiteY562" fmla="*/ 5804673 h 5886106"/>
                <a:gd name="connsiteX563" fmla="*/ 4804370 w 5885939"/>
                <a:gd name="connsiteY563" fmla="*/ 5797488 h 5886106"/>
                <a:gd name="connsiteX564" fmla="*/ 4839954 w 5885939"/>
                <a:gd name="connsiteY564" fmla="*/ 5795777 h 5886106"/>
                <a:gd name="connsiteX565" fmla="*/ 4887857 w 5885939"/>
                <a:gd name="connsiteY565" fmla="*/ 5792355 h 5886106"/>
                <a:gd name="connsiteX566" fmla="*/ 4970318 w 5885939"/>
                <a:gd name="connsiteY566" fmla="*/ 5777642 h 5886106"/>
                <a:gd name="connsiteX567" fmla="*/ 5016851 w 5885939"/>
                <a:gd name="connsiteY567" fmla="*/ 5768746 h 5886106"/>
                <a:gd name="connsiteX568" fmla="*/ 5248494 w 5885939"/>
                <a:gd name="connsiteY568" fmla="*/ 5693813 h 5886106"/>
                <a:gd name="connsiteX569" fmla="*/ 5422654 w 5885939"/>
                <a:gd name="connsiteY569" fmla="*/ 5579873 h 5886106"/>
                <a:gd name="connsiteX570" fmla="*/ 5441815 w 5885939"/>
                <a:gd name="connsiteY570" fmla="*/ 5565845 h 5886106"/>
                <a:gd name="connsiteX571" fmla="*/ 5459607 w 5885939"/>
                <a:gd name="connsiteY571" fmla="*/ 5553185 h 5886106"/>
                <a:gd name="connsiteX572" fmla="*/ 5475689 w 5885939"/>
                <a:gd name="connsiteY572" fmla="*/ 5539840 h 5886106"/>
                <a:gd name="connsiteX573" fmla="*/ 5522565 w 5885939"/>
                <a:gd name="connsiteY573" fmla="*/ 5494333 h 5886106"/>
                <a:gd name="connsiteX574" fmla="*/ 5614264 w 5885939"/>
                <a:gd name="connsiteY574" fmla="*/ 5351310 h 5886106"/>
                <a:gd name="connsiteX575" fmla="*/ 5728888 w 5885939"/>
                <a:gd name="connsiteY575" fmla="*/ 5145671 h 5886106"/>
                <a:gd name="connsiteX576" fmla="*/ 5765157 w 5885939"/>
                <a:gd name="connsiteY576" fmla="*/ 5057052 h 5886106"/>
                <a:gd name="connsiteX577" fmla="*/ 5753181 w 5885939"/>
                <a:gd name="connsiteY577" fmla="*/ 5010860 h 5886106"/>
                <a:gd name="connsiteX578" fmla="*/ 5715201 w 5885939"/>
                <a:gd name="connsiteY578" fmla="*/ 5032074 h 5886106"/>
                <a:gd name="connsiteX579" fmla="*/ 5712807 w 5885939"/>
                <a:gd name="connsiteY579" fmla="*/ 5035838 h 5886106"/>
                <a:gd name="connsiteX580" fmla="*/ 5662851 w 5885939"/>
                <a:gd name="connsiteY580" fmla="*/ 5118299 h 5886106"/>
                <a:gd name="connsiteX581" fmla="*/ 5655323 w 5885939"/>
                <a:gd name="connsiteY581" fmla="*/ 5130616 h 5886106"/>
                <a:gd name="connsiteX582" fmla="*/ 5654297 w 5885939"/>
                <a:gd name="connsiteY582" fmla="*/ 5110086 h 5886106"/>
                <a:gd name="connsiteX583" fmla="*/ 5649849 w 5885939"/>
                <a:gd name="connsiteY583" fmla="*/ 5021125 h 5886106"/>
                <a:gd name="connsiteX584" fmla="*/ 5654297 w 5885939"/>
                <a:gd name="connsiteY584" fmla="*/ 5005043 h 5886106"/>
                <a:gd name="connsiteX585" fmla="*/ 5657034 w 5885939"/>
                <a:gd name="connsiteY585" fmla="*/ 4998200 h 5886106"/>
                <a:gd name="connsiteX586" fmla="*/ 5663535 w 5885939"/>
                <a:gd name="connsiteY586" fmla="*/ 4980750 h 5886106"/>
                <a:gd name="connsiteX587" fmla="*/ 5674827 w 5885939"/>
                <a:gd name="connsiteY587" fmla="*/ 4949613 h 5886106"/>
                <a:gd name="connsiteX588" fmla="*/ 5742574 w 5885939"/>
                <a:gd name="connsiteY588" fmla="*/ 4847307 h 5886106"/>
                <a:gd name="connsiteX589" fmla="*/ 5802111 w 5885939"/>
                <a:gd name="connsiteY589" fmla="*/ 4754240 h 5886106"/>
                <a:gd name="connsiteX590" fmla="*/ 5823666 w 5885939"/>
                <a:gd name="connsiteY590" fmla="*/ 4540389 h 5886106"/>
                <a:gd name="connsiteX591" fmla="*/ 5844538 w 5885939"/>
                <a:gd name="connsiteY591" fmla="*/ 4416527 h 5886106"/>
                <a:gd name="connsiteX592" fmla="*/ 5872938 w 5885939"/>
                <a:gd name="connsiteY592" fmla="*/ 4231076 h 5886106"/>
                <a:gd name="connsiteX593" fmla="*/ 5883887 w 5885939"/>
                <a:gd name="connsiteY593" fmla="*/ 3997722 h 5886106"/>
                <a:gd name="connsiteX594" fmla="*/ 5885940 w 5885939"/>
                <a:gd name="connsiteY594" fmla="*/ 3908076 h 5886106"/>
                <a:gd name="connsiteX595" fmla="*/ 5878754 w 5885939"/>
                <a:gd name="connsiteY595" fmla="*/ 3883440 h 5886106"/>
                <a:gd name="connsiteX596" fmla="*/ 427108 w 5885939"/>
                <a:gd name="connsiteY596" fmla="*/ 462176 h 5886106"/>
                <a:gd name="connsiteX597" fmla="*/ 414106 w 5885939"/>
                <a:gd name="connsiteY597" fmla="*/ 513500 h 5886106"/>
                <a:gd name="connsiteX598" fmla="*/ 411368 w 5885939"/>
                <a:gd name="connsiteY598" fmla="*/ 522054 h 5886106"/>
                <a:gd name="connsiteX599" fmla="*/ 410684 w 5885939"/>
                <a:gd name="connsiteY599" fmla="*/ 523422 h 5886106"/>
                <a:gd name="connsiteX600" fmla="*/ 410000 w 5885939"/>
                <a:gd name="connsiteY600" fmla="*/ 523422 h 5886106"/>
                <a:gd name="connsiteX601" fmla="*/ 401446 w 5885939"/>
                <a:gd name="connsiteY601" fmla="*/ 518290 h 5886106"/>
                <a:gd name="connsiteX602" fmla="*/ 371336 w 5885939"/>
                <a:gd name="connsiteY602" fmla="*/ 472783 h 5886106"/>
                <a:gd name="connsiteX603" fmla="*/ 355938 w 5885939"/>
                <a:gd name="connsiteY603" fmla="*/ 453622 h 5886106"/>
                <a:gd name="connsiteX604" fmla="*/ 348411 w 5885939"/>
                <a:gd name="connsiteY604" fmla="*/ 446436 h 5886106"/>
                <a:gd name="connsiteX605" fmla="*/ 346016 w 5885939"/>
                <a:gd name="connsiteY605" fmla="*/ 443699 h 5886106"/>
                <a:gd name="connsiteX606" fmla="*/ 343621 w 5885939"/>
                <a:gd name="connsiteY606" fmla="*/ 446436 h 5886106"/>
                <a:gd name="connsiteX607" fmla="*/ 335409 w 5885939"/>
                <a:gd name="connsiteY607" fmla="*/ 453964 h 5886106"/>
                <a:gd name="connsiteX608" fmla="*/ 319327 w 5885939"/>
                <a:gd name="connsiteY608" fmla="*/ 474151 h 5886106"/>
                <a:gd name="connsiteX609" fmla="*/ 316590 w 5885939"/>
                <a:gd name="connsiteY609" fmla="*/ 534029 h 5886106"/>
                <a:gd name="connsiteX610" fmla="*/ 293323 w 5885939"/>
                <a:gd name="connsiteY610" fmla="*/ 585353 h 5886106"/>
                <a:gd name="connsiteX611" fmla="*/ 250553 w 5885939"/>
                <a:gd name="connsiteY611" fmla="*/ 616832 h 5886106"/>
                <a:gd name="connsiteX612" fmla="*/ 209494 w 5885939"/>
                <a:gd name="connsiteY612" fmla="*/ 646942 h 5886106"/>
                <a:gd name="connsiteX613" fmla="*/ 172540 w 5885939"/>
                <a:gd name="connsiteY613" fmla="*/ 660629 h 5886106"/>
                <a:gd name="connsiteX614" fmla="*/ 120532 w 5885939"/>
                <a:gd name="connsiteY614" fmla="*/ 661655 h 5886106"/>
                <a:gd name="connsiteX615" fmla="*/ 106845 w 5885939"/>
                <a:gd name="connsiteY615" fmla="*/ 661655 h 5886106"/>
                <a:gd name="connsiteX616" fmla="*/ 119163 w 5885939"/>
                <a:gd name="connsiteY616" fmla="*/ 649338 h 5886106"/>
                <a:gd name="connsiteX617" fmla="*/ 169461 w 5885939"/>
                <a:gd name="connsiteY617" fmla="*/ 599040 h 5886106"/>
                <a:gd name="connsiteX618" fmla="*/ 183489 w 5885939"/>
                <a:gd name="connsiteY618" fmla="*/ 578510 h 5886106"/>
                <a:gd name="connsiteX619" fmla="*/ 198887 w 5885939"/>
                <a:gd name="connsiteY619" fmla="*/ 486811 h 5886106"/>
                <a:gd name="connsiteX620" fmla="*/ 192043 w 5885939"/>
                <a:gd name="connsiteY620" fmla="*/ 463886 h 5886106"/>
                <a:gd name="connsiteX621" fmla="*/ 190675 w 5885939"/>
                <a:gd name="connsiteY621" fmla="*/ 461149 h 5886106"/>
                <a:gd name="connsiteX622" fmla="*/ 181779 w 5885939"/>
                <a:gd name="connsiteY622" fmla="*/ 444725 h 5886106"/>
                <a:gd name="connsiteX623" fmla="*/ 168434 w 5885939"/>
                <a:gd name="connsiteY623" fmla="*/ 417353 h 5886106"/>
                <a:gd name="connsiteX624" fmla="*/ 167066 w 5885939"/>
                <a:gd name="connsiteY624" fmla="*/ 375267 h 5886106"/>
                <a:gd name="connsiteX625" fmla="*/ 152011 w 5885939"/>
                <a:gd name="connsiteY625" fmla="*/ 305466 h 5886106"/>
                <a:gd name="connsiteX626" fmla="*/ 136956 w 5885939"/>
                <a:gd name="connsiteY626" fmla="*/ 288016 h 5886106"/>
                <a:gd name="connsiteX627" fmla="*/ 79130 w 5885939"/>
                <a:gd name="connsiteY627" fmla="*/ 224716 h 5886106"/>
                <a:gd name="connsiteX628" fmla="*/ 29859 w 5885939"/>
                <a:gd name="connsiteY628" fmla="*/ 109750 h 5886106"/>
                <a:gd name="connsiteX629" fmla="*/ 34650 w 5885939"/>
                <a:gd name="connsiteY629" fmla="*/ 70744 h 5886106"/>
                <a:gd name="connsiteX630" fmla="*/ 38071 w 5885939"/>
                <a:gd name="connsiteY630" fmla="*/ 38581 h 5886106"/>
                <a:gd name="connsiteX631" fmla="*/ 47309 w 5885939"/>
                <a:gd name="connsiteY631" fmla="*/ 28658 h 5886106"/>
                <a:gd name="connsiteX632" fmla="*/ 292639 w 5885939"/>
                <a:gd name="connsiteY632" fmla="*/ 28658 h 5886106"/>
                <a:gd name="connsiteX633" fmla="*/ 310089 w 5885939"/>
                <a:gd name="connsiteY633" fmla="*/ 28658 h 5886106"/>
                <a:gd name="connsiteX634" fmla="*/ 311115 w 5885939"/>
                <a:gd name="connsiteY634" fmla="*/ 29342 h 5886106"/>
                <a:gd name="connsiteX635" fmla="*/ 311458 w 5885939"/>
                <a:gd name="connsiteY635" fmla="*/ 29342 h 5886106"/>
                <a:gd name="connsiteX636" fmla="*/ 310089 w 5885939"/>
                <a:gd name="connsiteY636" fmla="*/ 33106 h 5886106"/>
                <a:gd name="connsiteX637" fmla="*/ 304956 w 5885939"/>
                <a:gd name="connsiteY637" fmla="*/ 46108 h 5886106"/>
                <a:gd name="connsiteX638" fmla="*/ 274846 w 5885939"/>
                <a:gd name="connsiteY638" fmla="*/ 194948 h 5886106"/>
                <a:gd name="connsiteX639" fmla="*/ 274846 w 5885939"/>
                <a:gd name="connsiteY639" fmla="*/ 199054 h 5886106"/>
                <a:gd name="connsiteX640" fmla="*/ 274846 w 5885939"/>
                <a:gd name="connsiteY640" fmla="*/ 210345 h 5886106"/>
                <a:gd name="connsiteX641" fmla="*/ 360044 w 5885939"/>
                <a:gd name="connsiteY641" fmla="*/ 363633 h 5886106"/>
                <a:gd name="connsiteX642" fmla="*/ 428819 w 5885939"/>
                <a:gd name="connsiteY642" fmla="*/ 454648 h 5886106"/>
                <a:gd name="connsiteX643" fmla="*/ 427450 w 5885939"/>
                <a:gd name="connsiteY643" fmla="*/ 463202 h 5886106"/>
                <a:gd name="connsiteX644" fmla="*/ 628298 w 5885939"/>
                <a:gd name="connsiteY644" fmla="*/ 581932 h 5886106"/>
                <a:gd name="connsiteX645" fmla="*/ 465772 w 5885939"/>
                <a:gd name="connsiteY645" fmla="*/ 601777 h 5886106"/>
                <a:gd name="connsiteX646" fmla="*/ 469536 w 5885939"/>
                <a:gd name="connsiteY646" fmla="*/ 599382 h 5886106"/>
                <a:gd name="connsiteX647" fmla="*/ 497251 w 5885939"/>
                <a:gd name="connsiteY647" fmla="*/ 580905 h 5886106"/>
                <a:gd name="connsiteX648" fmla="*/ 519833 w 5885939"/>
                <a:gd name="connsiteY648" fmla="*/ 549427 h 5886106"/>
                <a:gd name="connsiteX649" fmla="*/ 505805 w 5885939"/>
                <a:gd name="connsiteY649" fmla="*/ 515211 h 5886106"/>
                <a:gd name="connsiteX650" fmla="*/ 478432 w 5885939"/>
                <a:gd name="connsiteY650" fmla="*/ 463886 h 5886106"/>
                <a:gd name="connsiteX651" fmla="*/ 464061 w 5885939"/>
                <a:gd name="connsiteY651" fmla="*/ 447121 h 5886106"/>
                <a:gd name="connsiteX652" fmla="*/ 456876 w 5885939"/>
                <a:gd name="connsiteY652" fmla="*/ 441646 h 5886106"/>
                <a:gd name="connsiteX653" fmla="*/ 451401 w 5885939"/>
                <a:gd name="connsiteY653" fmla="*/ 437882 h 5886106"/>
                <a:gd name="connsiteX654" fmla="*/ 445242 w 5885939"/>
                <a:gd name="connsiteY654" fmla="*/ 432750 h 5886106"/>
                <a:gd name="connsiteX655" fmla="*/ 360729 w 5885939"/>
                <a:gd name="connsiteY655" fmla="*/ 334892 h 5886106"/>
                <a:gd name="connsiteX656" fmla="*/ 306667 w 5885939"/>
                <a:gd name="connsiteY656" fmla="*/ 278093 h 5886106"/>
                <a:gd name="connsiteX657" fmla="*/ 297771 w 5885939"/>
                <a:gd name="connsiteY657" fmla="*/ 244219 h 5886106"/>
                <a:gd name="connsiteX658" fmla="*/ 333356 w 5885939"/>
                <a:gd name="connsiteY658" fmla="*/ 38923 h 5886106"/>
                <a:gd name="connsiteX659" fmla="*/ 348753 w 5885939"/>
                <a:gd name="connsiteY659" fmla="*/ 27289 h 5886106"/>
                <a:gd name="connsiteX660" fmla="*/ 505805 w 5885939"/>
                <a:gd name="connsiteY660" fmla="*/ 26605 h 5886106"/>
                <a:gd name="connsiteX661" fmla="*/ 580054 w 5885939"/>
                <a:gd name="connsiteY661" fmla="*/ 26605 h 5886106"/>
                <a:gd name="connsiteX662" fmla="*/ 622139 w 5885939"/>
                <a:gd name="connsiteY662" fmla="*/ 26605 h 5886106"/>
                <a:gd name="connsiteX663" fmla="*/ 626588 w 5885939"/>
                <a:gd name="connsiteY663" fmla="*/ 27289 h 5886106"/>
                <a:gd name="connsiteX664" fmla="*/ 627272 w 5885939"/>
                <a:gd name="connsiteY664" fmla="*/ 27289 h 5886106"/>
                <a:gd name="connsiteX665" fmla="*/ 627272 w 5885939"/>
                <a:gd name="connsiteY665" fmla="*/ 581248 h 5886106"/>
                <a:gd name="connsiteX666" fmla="*/ 948561 w 5885939"/>
                <a:gd name="connsiteY666" fmla="*/ 540530 h 5886106"/>
                <a:gd name="connsiteX667" fmla="*/ 927689 w 5885939"/>
                <a:gd name="connsiteY667" fmla="*/ 543952 h 5886106"/>
                <a:gd name="connsiteX668" fmla="*/ 876023 w 5885939"/>
                <a:gd name="connsiteY668" fmla="*/ 538477 h 5886106"/>
                <a:gd name="connsiteX669" fmla="*/ 867127 w 5885939"/>
                <a:gd name="connsiteY669" fmla="*/ 536424 h 5886106"/>
                <a:gd name="connsiteX670" fmla="*/ 847281 w 5885939"/>
                <a:gd name="connsiteY670" fmla="*/ 542926 h 5886106"/>
                <a:gd name="connsiteX671" fmla="*/ 796984 w 5885939"/>
                <a:gd name="connsiteY671" fmla="*/ 562429 h 5886106"/>
                <a:gd name="connsiteX672" fmla="*/ 768926 w 5885939"/>
                <a:gd name="connsiteY672" fmla="*/ 589802 h 5886106"/>
                <a:gd name="connsiteX673" fmla="*/ 755924 w 5885939"/>
                <a:gd name="connsiteY673" fmla="*/ 605199 h 5886106"/>
                <a:gd name="connsiteX674" fmla="*/ 654987 w 5885939"/>
                <a:gd name="connsiteY674" fmla="*/ 595960 h 5886106"/>
                <a:gd name="connsiteX675" fmla="*/ 654645 w 5885939"/>
                <a:gd name="connsiteY675" fmla="*/ 591512 h 5886106"/>
                <a:gd name="connsiteX676" fmla="*/ 653960 w 5885939"/>
                <a:gd name="connsiteY676" fmla="*/ 580905 h 5886106"/>
                <a:gd name="connsiteX677" fmla="*/ 653960 w 5885939"/>
                <a:gd name="connsiteY677" fmla="*/ 504604 h 5886106"/>
                <a:gd name="connsiteX678" fmla="*/ 653618 w 5885939"/>
                <a:gd name="connsiteY678" fmla="*/ 313336 h 5886106"/>
                <a:gd name="connsiteX679" fmla="*/ 669015 w 5885939"/>
                <a:gd name="connsiteY679" fmla="*/ 294859 h 5886106"/>
                <a:gd name="connsiteX680" fmla="*/ 705285 w 5885939"/>
                <a:gd name="connsiteY680" fmla="*/ 290753 h 5886106"/>
                <a:gd name="connsiteX681" fmla="*/ 845228 w 5885939"/>
                <a:gd name="connsiteY681" fmla="*/ 274672 h 5886106"/>
                <a:gd name="connsiteX682" fmla="*/ 919135 w 5885939"/>
                <a:gd name="connsiteY682" fmla="*/ 263722 h 5886106"/>
                <a:gd name="connsiteX683" fmla="*/ 948903 w 5885939"/>
                <a:gd name="connsiteY683" fmla="*/ 258932 h 5886106"/>
                <a:gd name="connsiteX684" fmla="*/ 948903 w 5885939"/>
                <a:gd name="connsiteY684" fmla="*/ 540188 h 5886106"/>
                <a:gd name="connsiteX685" fmla="*/ 948561 w 5885939"/>
                <a:gd name="connsiteY685" fmla="*/ 237034 h 5886106"/>
                <a:gd name="connsiteX686" fmla="*/ 933506 w 5885939"/>
                <a:gd name="connsiteY686" fmla="*/ 239087 h 5886106"/>
                <a:gd name="connsiteX687" fmla="*/ 655329 w 5885939"/>
                <a:gd name="connsiteY687" fmla="*/ 276040 h 5886106"/>
                <a:gd name="connsiteX688" fmla="*/ 655329 w 5885939"/>
                <a:gd name="connsiteY688" fmla="*/ 28658 h 5886106"/>
                <a:gd name="connsiteX689" fmla="*/ 948561 w 5885939"/>
                <a:gd name="connsiteY689" fmla="*/ 28658 h 5886106"/>
                <a:gd name="connsiteX690" fmla="*/ 948561 w 5885939"/>
                <a:gd name="connsiteY690" fmla="*/ 237376 h 5886106"/>
                <a:gd name="connsiteX691" fmla="*/ 4849877 w 5885939"/>
                <a:gd name="connsiteY691" fmla="*/ 5764982 h 5886106"/>
                <a:gd name="connsiteX692" fmla="*/ 4793421 w 5885939"/>
                <a:gd name="connsiteY692" fmla="*/ 5770799 h 5886106"/>
                <a:gd name="connsiteX693" fmla="*/ 4660320 w 5885939"/>
                <a:gd name="connsiteY693" fmla="*/ 5818017 h 5886106"/>
                <a:gd name="connsiteX694" fmla="*/ 4570332 w 5885939"/>
                <a:gd name="connsiteY694" fmla="*/ 5849154 h 5886106"/>
                <a:gd name="connsiteX695" fmla="*/ 4514902 w 5885939"/>
                <a:gd name="connsiteY695" fmla="*/ 5855312 h 5886106"/>
                <a:gd name="connsiteX696" fmla="*/ 4492661 w 5885939"/>
                <a:gd name="connsiteY696" fmla="*/ 5856681 h 5886106"/>
                <a:gd name="connsiteX697" fmla="*/ 4492661 w 5885939"/>
                <a:gd name="connsiteY697" fmla="*/ 5855655 h 5886106"/>
                <a:gd name="connsiteX698" fmla="*/ 4502584 w 5885939"/>
                <a:gd name="connsiteY698" fmla="*/ 5852233 h 5886106"/>
                <a:gd name="connsiteX699" fmla="*/ 4532010 w 5885939"/>
                <a:gd name="connsiteY699" fmla="*/ 5843337 h 5886106"/>
                <a:gd name="connsiteX700" fmla="*/ 4552540 w 5885939"/>
                <a:gd name="connsiteY700" fmla="*/ 5841968 h 5886106"/>
                <a:gd name="connsiteX701" fmla="*/ 4577859 w 5885939"/>
                <a:gd name="connsiteY701" fmla="*/ 5839573 h 5886106"/>
                <a:gd name="connsiteX702" fmla="*/ 4623367 w 5885939"/>
                <a:gd name="connsiteY702" fmla="*/ 5819728 h 5886106"/>
                <a:gd name="connsiteX703" fmla="*/ 4625078 w 5885939"/>
                <a:gd name="connsiteY703" fmla="*/ 5818701 h 5886106"/>
                <a:gd name="connsiteX704" fmla="*/ 4651082 w 5885939"/>
                <a:gd name="connsiteY704" fmla="*/ 5802962 h 5886106"/>
                <a:gd name="connsiteX705" fmla="*/ 4668874 w 5885939"/>
                <a:gd name="connsiteY705" fmla="*/ 5792013 h 5886106"/>
                <a:gd name="connsiteX706" fmla="*/ 4675717 w 5885939"/>
                <a:gd name="connsiteY706" fmla="*/ 5789618 h 5886106"/>
                <a:gd name="connsiteX707" fmla="*/ 4685982 w 5885939"/>
                <a:gd name="connsiteY707" fmla="*/ 5784827 h 5886106"/>
                <a:gd name="connsiteX708" fmla="*/ 4764337 w 5885939"/>
                <a:gd name="connsiteY708" fmla="*/ 5760534 h 5886106"/>
                <a:gd name="connsiteX709" fmla="*/ 4787946 w 5885939"/>
                <a:gd name="connsiteY709" fmla="*/ 5758139 h 5886106"/>
                <a:gd name="connsiteX710" fmla="*/ 4796500 w 5885939"/>
                <a:gd name="connsiteY710" fmla="*/ 5758139 h 5886106"/>
                <a:gd name="connsiteX711" fmla="*/ 4853983 w 5885939"/>
                <a:gd name="connsiteY711" fmla="*/ 5764982 h 5886106"/>
                <a:gd name="connsiteX712" fmla="*/ 4856036 w 5885939"/>
                <a:gd name="connsiteY712" fmla="*/ 5764982 h 5886106"/>
                <a:gd name="connsiteX713" fmla="*/ 4850219 w 5885939"/>
                <a:gd name="connsiteY713" fmla="*/ 5764982 h 5886106"/>
                <a:gd name="connsiteX714" fmla="*/ 5555754 w 5885939"/>
                <a:gd name="connsiteY714" fmla="*/ 3015037 h 5886106"/>
                <a:gd name="connsiteX715" fmla="*/ 5614949 w 5885939"/>
                <a:gd name="connsiteY715" fmla="*/ 3164219 h 5886106"/>
                <a:gd name="connsiteX716" fmla="*/ 5659772 w 5885939"/>
                <a:gd name="connsiteY716" fmla="*/ 3287396 h 5886106"/>
                <a:gd name="connsiteX717" fmla="*/ 5745996 w 5885939"/>
                <a:gd name="connsiteY717" fmla="*/ 3513907 h 5886106"/>
                <a:gd name="connsiteX718" fmla="*/ 5809638 w 5885939"/>
                <a:gd name="connsiteY718" fmla="*/ 3715440 h 5886106"/>
                <a:gd name="connsiteX719" fmla="*/ 5811691 w 5885939"/>
                <a:gd name="connsiteY719" fmla="*/ 3731179 h 5886106"/>
                <a:gd name="connsiteX720" fmla="*/ 5812375 w 5885939"/>
                <a:gd name="connsiteY720" fmla="*/ 3737338 h 5886106"/>
                <a:gd name="connsiteX721" fmla="*/ 5796978 w 5885939"/>
                <a:gd name="connsiteY721" fmla="*/ 3737338 h 5886106"/>
                <a:gd name="connsiteX722" fmla="*/ 5758656 w 5885939"/>
                <a:gd name="connsiteY722" fmla="*/ 3737338 h 5886106"/>
                <a:gd name="connsiteX723" fmla="*/ 5684065 w 5885939"/>
                <a:gd name="connsiteY723" fmla="*/ 3739391 h 5886106"/>
                <a:gd name="connsiteX724" fmla="*/ 5515380 w 5885939"/>
                <a:gd name="connsiteY724" fmla="*/ 3742470 h 5886106"/>
                <a:gd name="connsiteX725" fmla="*/ 5444552 w 5885939"/>
                <a:gd name="connsiteY725" fmla="*/ 3732205 h 5886106"/>
                <a:gd name="connsiteX726" fmla="*/ 5415811 w 5885939"/>
                <a:gd name="connsiteY726" fmla="*/ 3726389 h 5886106"/>
                <a:gd name="connsiteX727" fmla="*/ 5409310 w 5885939"/>
                <a:gd name="connsiteY727" fmla="*/ 3720572 h 5886106"/>
                <a:gd name="connsiteX728" fmla="*/ 5406572 w 5885939"/>
                <a:gd name="connsiteY728" fmla="*/ 3715782 h 5886106"/>
                <a:gd name="connsiteX729" fmla="*/ 5404862 w 5885939"/>
                <a:gd name="connsiteY729" fmla="*/ 3712702 h 5886106"/>
                <a:gd name="connsiteX730" fmla="*/ 5366882 w 5885939"/>
                <a:gd name="connsiteY730" fmla="*/ 3547781 h 5886106"/>
                <a:gd name="connsiteX731" fmla="*/ 5366882 w 5885939"/>
                <a:gd name="connsiteY731" fmla="*/ 3541964 h 5886106"/>
                <a:gd name="connsiteX732" fmla="*/ 5364829 w 5885939"/>
                <a:gd name="connsiteY732" fmla="*/ 3435210 h 5886106"/>
                <a:gd name="connsiteX733" fmla="*/ 5362776 w 5885939"/>
                <a:gd name="connsiteY733" fmla="*/ 3404415 h 5886106"/>
                <a:gd name="connsiteX734" fmla="*/ 5352853 w 5885939"/>
                <a:gd name="connsiteY734" fmla="*/ 3370884 h 5886106"/>
                <a:gd name="connsiteX735" fmla="*/ 5214620 w 5885939"/>
                <a:gd name="connsiteY735" fmla="*/ 3078678 h 5886106"/>
                <a:gd name="connsiteX736" fmla="*/ 5215989 w 5885939"/>
                <a:gd name="connsiteY736" fmla="*/ 3051306 h 5886106"/>
                <a:gd name="connsiteX737" fmla="*/ 5233097 w 5885939"/>
                <a:gd name="connsiteY737" fmla="*/ 3022564 h 5886106"/>
                <a:gd name="connsiteX738" fmla="*/ 5238229 w 5885939"/>
                <a:gd name="connsiteY738" fmla="*/ 3012984 h 5886106"/>
                <a:gd name="connsiteX739" fmla="*/ 5276894 w 5885939"/>
                <a:gd name="connsiteY739" fmla="*/ 2987322 h 5886106"/>
                <a:gd name="connsiteX740" fmla="*/ 5283737 w 5885939"/>
                <a:gd name="connsiteY740" fmla="*/ 2987664 h 5886106"/>
                <a:gd name="connsiteX741" fmla="*/ 5463029 w 5885939"/>
                <a:gd name="connsiteY741" fmla="*/ 2973977 h 5886106"/>
                <a:gd name="connsiteX742" fmla="*/ 5509221 w 5885939"/>
                <a:gd name="connsiteY742" fmla="*/ 2958238 h 5886106"/>
                <a:gd name="connsiteX743" fmla="*/ 5529066 w 5885939"/>
                <a:gd name="connsiteY743" fmla="*/ 2950026 h 5886106"/>
                <a:gd name="connsiteX744" fmla="*/ 5555413 w 5885939"/>
                <a:gd name="connsiteY744" fmla="*/ 3015721 h 5886106"/>
                <a:gd name="connsiteX745" fmla="*/ 5366540 w 5885939"/>
                <a:gd name="connsiteY745" fmla="*/ 3847171 h 5886106"/>
                <a:gd name="connsiteX746" fmla="*/ 5358670 w 5885939"/>
                <a:gd name="connsiteY746" fmla="*/ 3860858 h 5886106"/>
                <a:gd name="connsiteX747" fmla="*/ 5354906 w 5885939"/>
                <a:gd name="connsiteY747" fmla="*/ 3865648 h 5886106"/>
                <a:gd name="connsiteX748" fmla="*/ 5340878 w 5885939"/>
                <a:gd name="connsiteY748" fmla="*/ 3883783 h 5886106"/>
                <a:gd name="connsiteX749" fmla="*/ 5323086 w 5885939"/>
                <a:gd name="connsiteY749" fmla="*/ 3907049 h 5886106"/>
                <a:gd name="connsiteX750" fmla="*/ 5315900 w 5885939"/>
                <a:gd name="connsiteY750" fmla="*/ 3919710 h 5886106"/>
                <a:gd name="connsiteX751" fmla="*/ 5310425 w 5885939"/>
                <a:gd name="connsiteY751" fmla="*/ 3929632 h 5886106"/>
                <a:gd name="connsiteX752" fmla="*/ 5280658 w 5885939"/>
                <a:gd name="connsiteY752" fmla="*/ 3938528 h 5886106"/>
                <a:gd name="connsiteX753" fmla="*/ 5279289 w 5885939"/>
                <a:gd name="connsiteY753" fmla="*/ 3937844 h 5886106"/>
                <a:gd name="connsiteX754" fmla="*/ 5259444 w 5885939"/>
                <a:gd name="connsiteY754" fmla="*/ 3929974 h 5886106"/>
                <a:gd name="connsiteX755" fmla="*/ 5171850 w 5885939"/>
                <a:gd name="connsiteY755" fmla="*/ 3862911 h 5886106"/>
                <a:gd name="connsiteX756" fmla="*/ 5085626 w 5885939"/>
                <a:gd name="connsiteY756" fmla="*/ 3797558 h 5886106"/>
                <a:gd name="connsiteX757" fmla="*/ 5080836 w 5885939"/>
                <a:gd name="connsiteY757" fmla="*/ 3795847 h 5886106"/>
                <a:gd name="connsiteX758" fmla="*/ 5065096 w 5885939"/>
                <a:gd name="connsiteY758" fmla="*/ 3790373 h 5886106"/>
                <a:gd name="connsiteX759" fmla="*/ 5048330 w 5885939"/>
                <a:gd name="connsiteY759" fmla="*/ 3750340 h 5886106"/>
                <a:gd name="connsiteX760" fmla="*/ 5054147 w 5885939"/>
                <a:gd name="connsiteY760" fmla="*/ 3719888 h 5886106"/>
                <a:gd name="connsiteX761" fmla="*/ 5073992 w 5885939"/>
                <a:gd name="connsiteY761" fmla="*/ 3682592 h 5886106"/>
                <a:gd name="connsiteX762" fmla="*/ 5203671 w 5885939"/>
                <a:gd name="connsiteY762" fmla="*/ 3553940 h 5886106"/>
                <a:gd name="connsiteX763" fmla="*/ 5209146 w 5885939"/>
                <a:gd name="connsiteY763" fmla="*/ 3545728 h 5886106"/>
                <a:gd name="connsiteX764" fmla="*/ 5253285 w 5885939"/>
                <a:gd name="connsiteY764" fmla="*/ 3513907 h 5886106"/>
                <a:gd name="connsiteX765" fmla="*/ 5253627 w 5885939"/>
                <a:gd name="connsiteY765" fmla="*/ 3513907 h 5886106"/>
                <a:gd name="connsiteX766" fmla="*/ 5298792 w 5885939"/>
                <a:gd name="connsiteY766" fmla="*/ 3548123 h 5886106"/>
                <a:gd name="connsiteX767" fmla="*/ 5312821 w 5885939"/>
                <a:gd name="connsiteY767" fmla="*/ 3576522 h 5886106"/>
                <a:gd name="connsiteX768" fmla="*/ 5318295 w 5885939"/>
                <a:gd name="connsiteY768" fmla="*/ 3589182 h 5886106"/>
                <a:gd name="connsiteX769" fmla="*/ 5380910 w 5885939"/>
                <a:gd name="connsiteY769" fmla="*/ 3727073 h 5886106"/>
                <a:gd name="connsiteX770" fmla="*/ 5385701 w 5885939"/>
                <a:gd name="connsiteY770" fmla="*/ 3739391 h 5886106"/>
                <a:gd name="connsiteX771" fmla="*/ 5387411 w 5885939"/>
                <a:gd name="connsiteY771" fmla="*/ 3743497 h 5886106"/>
                <a:gd name="connsiteX772" fmla="*/ 5386727 w 5885939"/>
                <a:gd name="connsiteY772" fmla="*/ 3746918 h 5886106"/>
                <a:gd name="connsiteX773" fmla="*/ 5385359 w 5885939"/>
                <a:gd name="connsiteY773" fmla="*/ 3752735 h 5886106"/>
                <a:gd name="connsiteX774" fmla="*/ 5366540 w 5885939"/>
                <a:gd name="connsiteY774" fmla="*/ 3847171 h 5886106"/>
                <a:gd name="connsiteX775" fmla="*/ 4835507 w 5885939"/>
                <a:gd name="connsiteY775" fmla="*/ 4147246 h 5886106"/>
                <a:gd name="connsiteX776" fmla="*/ 4812581 w 5885939"/>
                <a:gd name="connsiteY776" fmla="*/ 4138692 h 5886106"/>
                <a:gd name="connsiteX777" fmla="*/ 4687693 w 5885939"/>
                <a:gd name="connsiteY777" fmla="*/ 4129796 h 5886106"/>
                <a:gd name="connsiteX778" fmla="*/ 4647660 w 5885939"/>
                <a:gd name="connsiteY778" fmla="*/ 4126717 h 5886106"/>
                <a:gd name="connsiteX779" fmla="*/ 4641844 w 5885939"/>
                <a:gd name="connsiteY779" fmla="*/ 4126032 h 5886106"/>
                <a:gd name="connsiteX780" fmla="*/ 4641844 w 5885939"/>
                <a:gd name="connsiteY780" fmla="*/ 4029201 h 5886106"/>
                <a:gd name="connsiteX781" fmla="*/ 4641501 w 5885939"/>
                <a:gd name="connsiteY781" fmla="*/ 3722967 h 5886106"/>
                <a:gd name="connsiteX782" fmla="*/ 4645949 w 5885939"/>
                <a:gd name="connsiteY782" fmla="*/ 3704490 h 5886106"/>
                <a:gd name="connsiteX783" fmla="*/ 4663742 w 5885939"/>
                <a:gd name="connsiteY783" fmla="*/ 3700727 h 5886106"/>
                <a:gd name="connsiteX784" fmla="*/ 4809502 w 5885939"/>
                <a:gd name="connsiteY784" fmla="*/ 3702438 h 5886106"/>
                <a:gd name="connsiteX785" fmla="*/ 4853641 w 5885939"/>
                <a:gd name="connsiteY785" fmla="*/ 3688751 h 5886106"/>
                <a:gd name="connsiteX786" fmla="*/ 4865616 w 5885939"/>
                <a:gd name="connsiteY786" fmla="*/ 3643928 h 5886106"/>
                <a:gd name="connsiteX787" fmla="*/ 4910097 w 5885939"/>
                <a:gd name="connsiteY787" fmla="*/ 3598421 h 5886106"/>
                <a:gd name="connsiteX788" fmla="*/ 4956289 w 5885939"/>
                <a:gd name="connsiteY788" fmla="*/ 3554282 h 5886106"/>
                <a:gd name="connsiteX789" fmla="*/ 4985373 w 5885939"/>
                <a:gd name="connsiteY789" fmla="*/ 3525540 h 5886106"/>
                <a:gd name="connsiteX790" fmla="*/ 4993927 w 5885939"/>
                <a:gd name="connsiteY790" fmla="*/ 3525540 h 5886106"/>
                <a:gd name="connsiteX791" fmla="*/ 5080151 w 5885939"/>
                <a:gd name="connsiteY791" fmla="*/ 3518355 h 5886106"/>
                <a:gd name="connsiteX792" fmla="*/ 5106840 w 5885939"/>
                <a:gd name="connsiteY792" fmla="*/ 3500220 h 5886106"/>
                <a:gd name="connsiteX793" fmla="*/ 5094522 w 5885939"/>
                <a:gd name="connsiteY793" fmla="*/ 3471821 h 5886106"/>
                <a:gd name="connsiteX794" fmla="*/ 5026432 w 5885939"/>
                <a:gd name="connsiteY794" fmla="*/ 3402705 h 5886106"/>
                <a:gd name="connsiteX795" fmla="*/ 4997690 w 5885939"/>
                <a:gd name="connsiteY795" fmla="*/ 3373621 h 5886106"/>
                <a:gd name="connsiteX796" fmla="*/ 4966212 w 5885939"/>
                <a:gd name="connsiteY796" fmla="*/ 3287739 h 5886106"/>
                <a:gd name="connsiteX797" fmla="*/ 4972713 w 5885939"/>
                <a:gd name="connsiteY797" fmla="*/ 3133082 h 5886106"/>
                <a:gd name="connsiteX798" fmla="*/ 4973739 w 5885939"/>
                <a:gd name="connsiteY798" fmla="*/ 3102288 h 5886106"/>
                <a:gd name="connsiteX799" fmla="*/ 4989479 w 5885939"/>
                <a:gd name="connsiteY799" fmla="*/ 3085864 h 5886106"/>
                <a:gd name="connsiteX800" fmla="*/ 4990505 w 5885939"/>
                <a:gd name="connsiteY800" fmla="*/ 3085864 h 5886106"/>
                <a:gd name="connsiteX801" fmla="*/ 5138319 w 5885939"/>
                <a:gd name="connsiteY801" fmla="*/ 3085864 h 5886106"/>
                <a:gd name="connsiteX802" fmla="*/ 5172877 w 5885939"/>
                <a:gd name="connsiteY802" fmla="*/ 3083469 h 5886106"/>
                <a:gd name="connsiteX803" fmla="*/ 5190327 w 5885939"/>
                <a:gd name="connsiteY803" fmla="*/ 3081758 h 5886106"/>
                <a:gd name="connsiteX804" fmla="*/ 5220779 w 5885939"/>
                <a:gd name="connsiteY804" fmla="*/ 3147453 h 5886106"/>
                <a:gd name="connsiteX805" fmla="*/ 5296055 w 5885939"/>
                <a:gd name="connsiteY805" fmla="*/ 3304162 h 5886106"/>
                <a:gd name="connsiteX806" fmla="*/ 5338140 w 5885939"/>
                <a:gd name="connsiteY806" fmla="*/ 3563862 h 5886106"/>
                <a:gd name="connsiteX807" fmla="*/ 5337456 w 5885939"/>
                <a:gd name="connsiteY807" fmla="*/ 3562494 h 5886106"/>
                <a:gd name="connsiteX808" fmla="*/ 5275867 w 5885939"/>
                <a:gd name="connsiteY808" fmla="*/ 3494062 h 5886106"/>
                <a:gd name="connsiteX809" fmla="*/ 5207093 w 5885939"/>
                <a:gd name="connsiteY809" fmla="*/ 3508432 h 5886106"/>
                <a:gd name="connsiteX810" fmla="*/ 5187932 w 5885939"/>
                <a:gd name="connsiteY810" fmla="*/ 3534094 h 5886106"/>
                <a:gd name="connsiteX811" fmla="*/ 5129080 w 5885939"/>
                <a:gd name="connsiteY811" fmla="*/ 3608343 h 5886106"/>
                <a:gd name="connsiteX812" fmla="*/ 5071939 w 5885939"/>
                <a:gd name="connsiteY812" fmla="*/ 3651798 h 5886106"/>
                <a:gd name="connsiteX813" fmla="*/ 5066465 w 5885939"/>
                <a:gd name="connsiteY813" fmla="*/ 3655219 h 5886106"/>
                <a:gd name="connsiteX814" fmla="*/ 5027458 w 5885939"/>
                <a:gd name="connsiteY814" fmla="*/ 3724336 h 5886106"/>
                <a:gd name="connsiteX815" fmla="*/ 5023353 w 5885939"/>
                <a:gd name="connsiteY815" fmla="*/ 3741444 h 5886106"/>
                <a:gd name="connsiteX816" fmla="*/ 5019589 w 5885939"/>
                <a:gd name="connsiteY816" fmla="*/ 3789346 h 5886106"/>
                <a:gd name="connsiteX817" fmla="*/ 5055174 w 5885939"/>
                <a:gd name="connsiteY817" fmla="*/ 3816377 h 5886106"/>
                <a:gd name="connsiteX818" fmla="*/ 5129423 w 5885939"/>
                <a:gd name="connsiteY818" fmla="*/ 3858463 h 5886106"/>
                <a:gd name="connsiteX819" fmla="*/ 5174588 w 5885939"/>
                <a:gd name="connsiteY819" fmla="*/ 3957347 h 5886106"/>
                <a:gd name="connsiteX820" fmla="*/ 5171508 w 5885939"/>
                <a:gd name="connsiteY820" fmla="*/ 4124664 h 5886106"/>
                <a:gd name="connsiteX821" fmla="*/ 5171508 w 5885939"/>
                <a:gd name="connsiteY821" fmla="*/ 4211230 h 5886106"/>
                <a:gd name="connsiteX822" fmla="*/ 5168429 w 5885939"/>
                <a:gd name="connsiteY822" fmla="*/ 4330987 h 5886106"/>
                <a:gd name="connsiteX823" fmla="*/ 5167060 w 5885939"/>
                <a:gd name="connsiteY823" fmla="*/ 4374783 h 5886106"/>
                <a:gd name="connsiteX824" fmla="*/ 5166033 w 5885939"/>
                <a:gd name="connsiteY824" fmla="*/ 4385048 h 5886106"/>
                <a:gd name="connsiteX825" fmla="*/ 5100339 w 5885939"/>
                <a:gd name="connsiteY825" fmla="*/ 4388812 h 5886106"/>
                <a:gd name="connsiteX826" fmla="*/ 4909413 w 5885939"/>
                <a:gd name="connsiteY826" fmla="*/ 4398393 h 5886106"/>
                <a:gd name="connsiteX827" fmla="*/ 4887515 w 5885939"/>
                <a:gd name="connsiteY827" fmla="*/ 4400446 h 5886106"/>
                <a:gd name="connsiteX828" fmla="*/ 4867669 w 5885939"/>
                <a:gd name="connsiteY828" fmla="*/ 4402156 h 5886106"/>
                <a:gd name="connsiteX829" fmla="*/ 4847140 w 5885939"/>
                <a:gd name="connsiteY829" fmla="*/ 4400788 h 5886106"/>
                <a:gd name="connsiteX830" fmla="*/ 4844061 w 5885939"/>
                <a:gd name="connsiteY830" fmla="*/ 4381627 h 5886106"/>
                <a:gd name="connsiteX831" fmla="*/ 4840297 w 5885939"/>
                <a:gd name="connsiteY831" fmla="*/ 4224575 h 5886106"/>
                <a:gd name="connsiteX832" fmla="*/ 4839612 w 5885939"/>
                <a:gd name="connsiteY832" fmla="*/ 4195149 h 5886106"/>
                <a:gd name="connsiteX833" fmla="*/ 4839954 w 5885939"/>
                <a:gd name="connsiteY833" fmla="*/ 4168802 h 5886106"/>
                <a:gd name="connsiteX834" fmla="*/ 4835849 w 5885939"/>
                <a:gd name="connsiteY834" fmla="*/ 4148273 h 5886106"/>
                <a:gd name="connsiteX835" fmla="*/ 4259992 w 5885939"/>
                <a:gd name="connsiteY835" fmla="*/ 2619841 h 5886106"/>
                <a:gd name="connsiteX836" fmla="*/ 4252465 w 5885939"/>
                <a:gd name="connsiteY836" fmla="*/ 2619841 h 5886106"/>
                <a:gd name="connsiteX837" fmla="*/ 4248359 w 5885939"/>
                <a:gd name="connsiteY837" fmla="*/ 2533274 h 5886106"/>
                <a:gd name="connsiteX838" fmla="*/ 4249043 w 5885939"/>
                <a:gd name="connsiteY838" fmla="*/ 2532590 h 5886106"/>
                <a:gd name="connsiteX839" fmla="*/ 4249385 w 5885939"/>
                <a:gd name="connsiteY839" fmla="*/ 2531906 h 5886106"/>
                <a:gd name="connsiteX840" fmla="*/ 4346217 w 5885939"/>
                <a:gd name="connsiteY840" fmla="*/ 2489478 h 5886106"/>
                <a:gd name="connsiteX841" fmla="*/ 4356824 w 5885939"/>
                <a:gd name="connsiteY841" fmla="*/ 2481950 h 5886106"/>
                <a:gd name="connsiteX842" fmla="*/ 4383170 w 5885939"/>
                <a:gd name="connsiteY842" fmla="*/ 2476476 h 5886106"/>
                <a:gd name="connsiteX843" fmla="*/ 4394461 w 5885939"/>
                <a:gd name="connsiteY843" fmla="*/ 2475791 h 5886106"/>
                <a:gd name="connsiteX844" fmla="*/ 4411569 w 5885939"/>
                <a:gd name="connsiteY844" fmla="*/ 2475791 h 5886106"/>
                <a:gd name="connsiteX845" fmla="*/ 4415675 w 5885939"/>
                <a:gd name="connsiteY845" fmla="*/ 2475791 h 5886106"/>
                <a:gd name="connsiteX846" fmla="*/ 4415675 w 5885939"/>
                <a:gd name="connsiteY846" fmla="*/ 2512060 h 5886106"/>
                <a:gd name="connsiteX847" fmla="*/ 4416017 w 5885939"/>
                <a:gd name="connsiteY847" fmla="*/ 2609234 h 5886106"/>
                <a:gd name="connsiteX848" fmla="*/ 4420466 w 5885939"/>
                <a:gd name="connsiteY848" fmla="*/ 2657821 h 5886106"/>
                <a:gd name="connsiteX849" fmla="*/ 4421492 w 5885939"/>
                <a:gd name="connsiteY849" fmla="*/ 2665348 h 5886106"/>
                <a:gd name="connsiteX850" fmla="*/ 4452286 w 5885939"/>
                <a:gd name="connsiteY850" fmla="*/ 2715646 h 5886106"/>
                <a:gd name="connsiteX851" fmla="*/ 4486502 w 5885939"/>
                <a:gd name="connsiteY851" fmla="*/ 2764917 h 5886106"/>
                <a:gd name="connsiteX852" fmla="*/ 4507717 w 5885939"/>
                <a:gd name="connsiteY852" fmla="*/ 2804266 h 5886106"/>
                <a:gd name="connsiteX853" fmla="*/ 4519008 w 5885939"/>
                <a:gd name="connsiteY853" fmla="*/ 2850799 h 5886106"/>
                <a:gd name="connsiteX854" fmla="*/ 4497452 w 5885939"/>
                <a:gd name="connsiteY854" fmla="*/ 2925733 h 5886106"/>
                <a:gd name="connsiteX855" fmla="*/ 4486502 w 5885939"/>
                <a:gd name="connsiteY855" fmla="*/ 2964055 h 5886106"/>
                <a:gd name="connsiteX856" fmla="*/ 4456393 w 5885939"/>
                <a:gd name="connsiteY856" fmla="*/ 2994849 h 5886106"/>
                <a:gd name="connsiteX857" fmla="*/ 4420123 w 5885939"/>
                <a:gd name="connsiteY857" fmla="*/ 3011615 h 5886106"/>
                <a:gd name="connsiteX858" fmla="*/ 4371537 w 5885939"/>
                <a:gd name="connsiteY858" fmla="*/ 3033513 h 5886106"/>
                <a:gd name="connsiteX859" fmla="*/ 4315080 w 5885939"/>
                <a:gd name="connsiteY859" fmla="*/ 3051306 h 5886106"/>
                <a:gd name="connsiteX860" fmla="*/ 4293524 w 5885939"/>
                <a:gd name="connsiteY860" fmla="*/ 3057464 h 5886106"/>
                <a:gd name="connsiteX861" fmla="*/ 4302762 w 5885939"/>
                <a:gd name="connsiteY861" fmla="*/ 2655426 h 5886106"/>
                <a:gd name="connsiteX862" fmla="*/ 4302762 w 5885939"/>
                <a:gd name="connsiteY862" fmla="*/ 2649609 h 5886106"/>
                <a:gd name="connsiteX863" fmla="*/ 4302762 w 5885939"/>
                <a:gd name="connsiteY863" fmla="*/ 2634896 h 5886106"/>
                <a:gd name="connsiteX864" fmla="*/ 4297288 w 5885939"/>
                <a:gd name="connsiteY864" fmla="*/ 2621894 h 5886106"/>
                <a:gd name="connsiteX865" fmla="*/ 4288392 w 5885939"/>
                <a:gd name="connsiteY865" fmla="*/ 2619157 h 5886106"/>
                <a:gd name="connsiteX866" fmla="*/ 4282917 w 5885939"/>
                <a:gd name="connsiteY866" fmla="*/ 2619499 h 5886106"/>
                <a:gd name="connsiteX867" fmla="*/ 4259308 w 5885939"/>
                <a:gd name="connsiteY867" fmla="*/ 2620183 h 5886106"/>
                <a:gd name="connsiteX868" fmla="*/ 4276758 w 5885939"/>
                <a:gd name="connsiteY868" fmla="*/ 2645845 h 5886106"/>
                <a:gd name="connsiteX869" fmla="*/ 4266835 w 5885939"/>
                <a:gd name="connsiteY869" fmla="*/ 3071151 h 5886106"/>
                <a:gd name="connsiteX870" fmla="*/ 4198061 w 5885939"/>
                <a:gd name="connsiteY870" fmla="*/ 3071151 h 5886106"/>
                <a:gd name="connsiteX871" fmla="*/ 4176163 w 5885939"/>
                <a:gd name="connsiteY871" fmla="*/ 3020169 h 5886106"/>
                <a:gd name="connsiteX872" fmla="*/ 4129629 w 5885939"/>
                <a:gd name="connsiteY872" fmla="*/ 2902808 h 5886106"/>
                <a:gd name="connsiteX873" fmla="*/ 4086174 w 5885939"/>
                <a:gd name="connsiteY873" fmla="*/ 2736860 h 5886106"/>
                <a:gd name="connsiteX874" fmla="*/ 4067698 w 5885939"/>
                <a:gd name="connsiteY874" fmla="*/ 2661927 h 5886106"/>
                <a:gd name="connsiteX875" fmla="*/ 4061197 w 5885939"/>
                <a:gd name="connsiteY875" fmla="*/ 2639686 h 5886106"/>
                <a:gd name="connsiteX876" fmla="*/ 4060170 w 5885939"/>
                <a:gd name="connsiteY876" fmla="*/ 2635922 h 5886106"/>
                <a:gd name="connsiteX877" fmla="*/ 4276758 w 5885939"/>
                <a:gd name="connsiteY877" fmla="*/ 2645845 h 5886106"/>
                <a:gd name="connsiteX878" fmla="*/ 4237752 w 5885939"/>
                <a:gd name="connsiteY878" fmla="*/ 2312239 h 5886106"/>
                <a:gd name="connsiteX879" fmla="*/ 4162134 w 5885939"/>
                <a:gd name="connsiteY879" fmla="*/ 2243122 h 5886106"/>
                <a:gd name="connsiteX880" fmla="*/ 4153922 w 5885939"/>
                <a:gd name="connsiteY880" fmla="*/ 2235595 h 5886106"/>
                <a:gd name="connsiteX881" fmla="*/ 4138183 w 5885939"/>
                <a:gd name="connsiteY881" fmla="*/ 2209590 h 5886106"/>
                <a:gd name="connsiteX882" fmla="*/ 4151869 w 5885939"/>
                <a:gd name="connsiteY882" fmla="*/ 2184270 h 5886106"/>
                <a:gd name="connsiteX883" fmla="*/ 4176847 w 5885939"/>
                <a:gd name="connsiteY883" fmla="*/ 2105231 h 5886106"/>
                <a:gd name="connsiteX884" fmla="*/ 4175136 w 5885939"/>
                <a:gd name="connsiteY884" fmla="*/ 2081280 h 5886106"/>
                <a:gd name="connsiteX885" fmla="*/ 4175136 w 5885939"/>
                <a:gd name="connsiteY885" fmla="*/ 2072042 h 5886106"/>
                <a:gd name="connsiteX886" fmla="*/ 4151869 w 5885939"/>
                <a:gd name="connsiteY886" fmla="*/ 2009426 h 5886106"/>
                <a:gd name="connsiteX887" fmla="*/ 4128944 w 5885939"/>
                <a:gd name="connsiteY887" fmla="*/ 1946127 h 5886106"/>
                <a:gd name="connsiteX888" fmla="*/ 4127918 w 5885939"/>
                <a:gd name="connsiteY888" fmla="*/ 1927308 h 5886106"/>
                <a:gd name="connsiteX889" fmla="*/ 4130998 w 5885939"/>
                <a:gd name="connsiteY889" fmla="*/ 1891381 h 5886106"/>
                <a:gd name="connsiteX890" fmla="*/ 4166924 w 5885939"/>
                <a:gd name="connsiteY890" fmla="*/ 1885222 h 5886106"/>
                <a:gd name="connsiteX891" fmla="*/ 4183690 w 5885939"/>
                <a:gd name="connsiteY891" fmla="*/ 1885222 h 5886106"/>
                <a:gd name="connsiteX892" fmla="*/ 4204904 w 5885939"/>
                <a:gd name="connsiteY892" fmla="*/ 1883853 h 5886106"/>
                <a:gd name="connsiteX893" fmla="*/ 4278811 w 5885939"/>
                <a:gd name="connsiteY893" fmla="*/ 1881458 h 5886106"/>
                <a:gd name="connsiteX894" fmla="*/ 4326713 w 5885939"/>
                <a:gd name="connsiteY894" fmla="*/ 1890696 h 5886106"/>
                <a:gd name="connsiteX895" fmla="*/ 4348612 w 5885939"/>
                <a:gd name="connsiteY895" fmla="*/ 1896171 h 5886106"/>
                <a:gd name="connsiteX896" fmla="*/ 4348612 w 5885939"/>
                <a:gd name="connsiteY896" fmla="*/ 1899250 h 5886106"/>
                <a:gd name="connsiteX897" fmla="*/ 4349296 w 5885939"/>
                <a:gd name="connsiteY897" fmla="*/ 1912253 h 5886106"/>
                <a:gd name="connsiteX898" fmla="*/ 4349296 w 5885939"/>
                <a:gd name="connsiteY898" fmla="*/ 2052196 h 5886106"/>
                <a:gd name="connsiteX899" fmla="*/ 4349980 w 5885939"/>
                <a:gd name="connsiteY899" fmla="*/ 2429257 h 5886106"/>
                <a:gd name="connsiteX900" fmla="*/ 4328082 w 5885939"/>
                <a:gd name="connsiteY900" fmla="*/ 2472027 h 5886106"/>
                <a:gd name="connsiteX901" fmla="*/ 4306868 w 5885939"/>
                <a:gd name="connsiteY901" fmla="*/ 2486398 h 5886106"/>
                <a:gd name="connsiteX902" fmla="*/ 4299341 w 5885939"/>
                <a:gd name="connsiteY902" fmla="*/ 2491873 h 5886106"/>
                <a:gd name="connsiteX903" fmla="*/ 4297972 w 5885939"/>
                <a:gd name="connsiteY903" fmla="*/ 2477160 h 5886106"/>
                <a:gd name="connsiteX904" fmla="*/ 4295919 w 5885939"/>
                <a:gd name="connsiteY904" fmla="*/ 2439180 h 5886106"/>
                <a:gd name="connsiteX905" fmla="*/ 4237752 w 5885939"/>
                <a:gd name="connsiteY905" fmla="*/ 2313265 h 5886106"/>
                <a:gd name="connsiteX906" fmla="*/ 3894564 w 5885939"/>
                <a:gd name="connsiteY906" fmla="*/ 1019555 h 5886106"/>
                <a:gd name="connsiteX907" fmla="*/ 3894564 w 5885939"/>
                <a:gd name="connsiteY907" fmla="*/ 1019555 h 5886106"/>
                <a:gd name="connsiteX908" fmla="*/ 3896275 w 5885939"/>
                <a:gd name="connsiteY908" fmla="*/ 1016818 h 5886106"/>
                <a:gd name="connsiteX909" fmla="*/ 3899697 w 5885939"/>
                <a:gd name="connsiteY909" fmla="*/ 1012712 h 5886106"/>
                <a:gd name="connsiteX910" fmla="*/ 3985579 w 5885939"/>
                <a:gd name="connsiteY910" fmla="*/ 1030847 h 5886106"/>
                <a:gd name="connsiteX911" fmla="*/ 4017742 w 5885939"/>
                <a:gd name="connsiteY911" fmla="*/ 1056509 h 5886106"/>
                <a:gd name="connsiteX912" fmla="*/ 4029376 w 5885939"/>
                <a:gd name="connsiteY912" fmla="*/ 1064721 h 5886106"/>
                <a:gd name="connsiteX913" fmla="*/ 4038272 w 5885939"/>
                <a:gd name="connsiteY913" fmla="*/ 1070195 h 5886106"/>
                <a:gd name="connsiteX914" fmla="*/ 4050248 w 5885939"/>
                <a:gd name="connsiteY914" fmla="*/ 1078407 h 5886106"/>
                <a:gd name="connsiteX915" fmla="*/ 4127576 w 5885939"/>
                <a:gd name="connsiteY915" fmla="*/ 1120493 h 5886106"/>
                <a:gd name="connsiteX916" fmla="*/ 4166582 w 5885939"/>
                <a:gd name="connsiteY916" fmla="*/ 1144786 h 5886106"/>
                <a:gd name="connsiteX917" fmla="*/ 4201140 w 5885939"/>
                <a:gd name="connsiteY917" fmla="*/ 1182766 h 5886106"/>
                <a:gd name="connsiteX918" fmla="*/ 4238778 w 5885939"/>
                <a:gd name="connsiteY918" fmla="*/ 1223825 h 5886106"/>
                <a:gd name="connsiteX919" fmla="*/ 4269915 w 5885939"/>
                <a:gd name="connsiteY919" fmla="*/ 1235117 h 5886106"/>
                <a:gd name="connsiteX920" fmla="*/ 4274705 w 5885939"/>
                <a:gd name="connsiteY920" fmla="*/ 1235801 h 5886106"/>
                <a:gd name="connsiteX921" fmla="*/ 4290444 w 5885939"/>
                <a:gd name="connsiteY921" fmla="*/ 1233748 h 5886106"/>
                <a:gd name="connsiteX922" fmla="*/ 4291471 w 5885939"/>
                <a:gd name="connsiteY922" fmla="*/ 1233748 h 5886106"/>
                <a:gd name="connsiteX923" fmla="*/ 4298314 w 5885939"/>
                <a:gd name="connsiteY923" fmla="*/ 1280966 h 5886106"/>
                <a:gd name="connsiteX924" fmla="*/ 4321923 w 5885939"/>
                <a:gd name="connsiteY924" fmla="*/ 1445888 h 5886106"/>
                <a:gd name="connsiteX925" fmla="*/ 4315080 w 5885939"/>
                <a:gd name="connsiteY925" fmla="*/ 1465049 h 5886106"/>
                <a:gd name="connsiteX926" fmla="*/ 4259308 w 5885939"/>
                <a:gd name="connsiteY926" fmla="*/ 1502686 h 5886106"/>
                <a:gd name="connsiteX927" fmla="*/ 4254175 w 5885939"/>
                <a:gd name="connsiteY927" fmla="*/ 1506108 h 5886106"/>
                <a:gd name="connsiteX928" fmla="*/ 4227145 w 5885939"/>
                <a:gd name="connsiteY928" fmla="*/ 1500975 h 5886106"/>
                <a:gd name="connsiteX929" fmla="*/ 4216880 w 5885939"/>
                <a:gd name="connsiteY929" fmla="*/ 1490711 h 5886106"/>
                <a:gd name="connsiteX930" fmla="*/ 4206273 w 5885939"/>
                <a:gd name="connsiteY930" fmla="*/ 1479762 h 5886106"/>
                <a:gd name="connsiteX931" fmla="*/ 4101229 w 5885939"/>
                <a:gd name="connsiteY931" fmla="*/ 1429464 h 5886106"/>
                <a:gd name="connsiteX932" fmla="*/ 4067698 w 5885939"/>
                <a:gd name="connsiteY932" fmla="*/ 1432201 h 5886106"/>
                <a:gd name="connsiteX933" fmla="*/ 3978052 w 5885939"/>
                <a:gd name="connsiteY933" fmla="*/ 1441440 h 5886106"/>
                <a:gd name="connsiteX934" fmla="*/ 3938703 w 5885939"/>
                <a:gd name="connsiteY934" fmla="*/ 1444861 h 5886106"/>
                <a:gd name="connsiteX935" fmla="*/ 3938019 w 5885939"/>
                <a:gd name="connsiteY935" fmla="*/ 1434596 h 5886106"/>
                <a:gd name="connsiteX936" fmla="*/ 3935966 w 5885939"/>
                <a:gd name="connsiteY936" fmla="*/ 1405513 h 5886106"/>
                <a:gd name="connsiteX937" fmla="*/ 3933913 w 5885939"/>
                <a:gd name="connsiteY937" fmla="*/ 1380193 h 5886106"/>
                <a:gd name="connsiteX938" fmla="*/ 3919542 w 5885939"/>
                <a:gd name="connsiteY938" fmla="*/ 1214929 h 5886106"/>
                <a:gd name="connsiteX939" fmla="*/ 3907566 w 5885939"/>
                <a:gd name="connsiteY939" fmla="*/ 1197137 h 5886106"/>
                <a:gd name="connsiteX940" fmla="*/ 3850083 w 5885939"/>
                <a:gd name="connsiteY940" fmla="*/ 1145128 h 5886106"/>
                <a:gd name="connsiteX941" fmla="*/ 3824764 w 5885939"/>
                <a:gd name="connsiteY941" fmla="*/ 1122204 h 5886106"/>
                <a:gd name="connsiteX942" fmla="*/ 3820316 w 5885939"/>
                <a:gd name="connsiteY942" fmla="*/ 1117755 h 5886106"/>
                <a:gd name="connsiteX943" fmla="*/ 3819631 w 5885939"/>
                <a:gd name="connsiteY943" fmla="*/ 1117071 h 5886106"/>
                <a:gd name="connsiteX944" fmla="*/ 3893880 w 5885939"/>
                <a:gd name="connsiteY944" fmla="*/ 1020582 h 5886106"/>
                <a:gd name="connsiteX945" fmla="*/ 3902092 w 5885939"/>
                <a:gd name="connsiteY945" fmla="*/ 891245 h 5886106"/>
                <a:gd name="connsiteX946" fmla="*/ 3917147 w 5885939"/>
                <a:gd name="connsiteY946" fmla="*/ 884744 h 5886106"/>
                <a:gd name="connsiteX947" fmla="*/ 3932886 w 5885939"/>
                <a:gd name="connsiteY947" fmla="*/ 877901 h 5886106"/>
                <a:gd name="connsiteX948" fmla="*/ 3960601 w 5885939"/>
                <a:gd name="connsiteY948" fmla="*/ 837526 h 5886106"/>
                <a:gd name="connsiteX949" fmla="*/ 3969155 w 5885939"/>
                <a:gd name="connsiteY949" fmla="*/ 827945 h 5886106"/>
                <a:gd name="connsiteX950" fmla="*/ 4057091 w 5885939"/>
                <a:gd name="connsiteY950" fmla="*/ 834789 h 5886106"/>
                <a:gd name="connsiteX951" fmla="*/ 4079673 w 5885939"/>
                <a:gd name="connsiteY951" fmla="*/ 836842 h 5886106"/>
                <a:gd name="connsiteX952" fmla="*/ 4082411 w 5885939"/>
                <a:gd name="connsiteY952" fmla="*/ 850186 h 5886106"/>
                <a:gd name="connsiteX953" fmla="*/ 4088912 w 5885939"/>
                <a:gd name="connsiteY953" fmla="*/ 883033 h 5886106"/>
                <a:gd name="connsiteX954" fmla="*/ 4133393 w 5885939"/>
                <a:gd name="connsiteY954" fmla="*/ 918618 h 5886106"/>
                <a:gd name="connsiteX955" fmla="*/ 4170346 w 5885939"/>
                <a:gd name="connsiteY955" fmla="*/ 895351 h 5886106"/>
                <a:gd name="connsiteX956" fmla="*/ 4175136 w 5885939"/>
                <a:gd name="connsiteY956" fmla="*/ 887823 h 5886106"/>
                <a:gd name="connsiteX957" fmla="*/ 4176505 w 5885939"/>
                <a:gd name="connsiteY957" fmla="*/ 885771 h 5886106"/>
                <a:gd name="connsiteX958" fmla="*/ 4178216 w 5885939"/>
                <a:gd name="connsiteY958" fmla="*/ 887481 h 5886106"/>
                <a:gd name="connsiteX959" fmla="*/ 4185401 w 5885939"/>
                <a:gd name="connsiteY959" fmla="*/ 895693 h 5886106"/>
                <a:gd name="connsiteX960" fmla="*/ 4230909 w 5885939"/>
                <a:gd name="connsiteY960" fmla="*/ 928198 h 5886106"/>
                <a:gd name="connsiteX961" fmla="*/ 4237752 w 5885939"/>
                <a:gd name="connsiteY961" fmla="*/ 931278 h 5886106"/>
                <a:gd name="connsiteX962" fmla="*/ 4348954 w 5885939"/>
                <a:gd name="connsiteY962" fmla="*/ 939148 h 5886106"/>
                <a:gd name="connsiteX963" fmla="*/ 4419097 w 5885939"/>
                <a:gd name="connsiteY963" fmla="*/ 966520 h 5886106"/>
                <a:gd name="connsiteX964" fmla="*/ 4424571 w 5885939"/>
                <a:gd name="connsiteY964" fmla="*/ 970626 h 5886106"/>
                <a:gd name="connsiteX965" fmla="*/ 4425256 w 5885939"/>
                <a:gd name="connsiteY965" fmla="*/ 971653 h 5886106"/>
                <a:gd name="connsiteX966" fmla="*/ 4428677 w 5885939"/>
                <a:gd name="connsiteY966" fmla="*/ 999368 h 5886106"/>
                <a:gd name="connsiteX967" fmla="*/ 4437231 w 5885939"/>
                <a:gd name="connsiteY967" fmla="*/ 1082171 h 5886106"/>
                <a:gd name="connsiteX968" fmla="*/ 4420808 w 5885939"/>
                <a:gd name="connsiteY968" fmla="*/ 1105780 h 5886106"/>
                <a:gd name="connsiteX969" fmla="*/ 4401989 w 5885939"/>
                <a:gd name="connsiteY969" fmla="*/ 1118440 h 5886106"/>
                <a:gd name="connsiteX970" fmla="*/ 4302420 w 5885939"/>
                <a:gd name="connsiteY970" fmla="*/ 1197821 h 5886106"/>
                <a:gd name="connsiteX971" fmla="*/ 4280179 w 5885939"/>
                <a:gd name="connsiteY971" fmla="*/ 1208770 h 5886106"/>
                <a:gd name="connsiteX972" fmla="*/ 4279838 w 5885939"/>
                <a:gd name="connsiteY972" fmla="*/ 1208770 h 5886106"/>
                <a:gd name="connsiteX973" fmla="*/ 4247674 w 5885939"/>
                <a:gd name="connsiteY973" fmla="*/ 1190294 h 5886106"/>
                <a:gd name="connsiteX974" fmla="*/ 4169662 w 5885939"/>
                <a:gd name="connsiteY974" fmla="*/ 1107833 h 5886106"/>
                <a:gd name="connsiteX975" fmla="*/ 4145710 w 5885939"/>
                <a:gd name="connsiteY975" fmla="*/ 1096884 h 5886106"/>
                <a:gd name="connsiteX976" fmla="*/ 4130655 w 5885939"/>
                <a:gd name="connsiteY976" fmla="*/ 1091751 h 5886106"/>
                <a:gd name="connsiteX977" fmla="*/ 4072146 w 5885939"/>
                <a:gd name="connsiteY977" fmla="*/ 1060273 h 5886106"/>
                <a:gd name="connsiteX978" fmla="*/ 4065987 w 5885939"/>
                <a:gd name="connsiteY978" fmla="*/ 1055140 h 5886106"/>
                <a:gd name="connsiteX979" fmla="*/ 4056406 w 5885939"/>
                <a:gd name="connsiteY979" fmla="*/ 1047955 h 5886106"/>
                <a:gd name="connsiteX980" fmla="*/ 4000976 w 5885939"/>
                <a:gd name="connsiteY980" fmla="*/ 1007922 h 5886106"/>
                <a:gd name="connsiteX981" fmla="*/ 3993107 w 5885939"/>
                <a:gd name="connsiteY981" fmla="*/ 1000394 h 5886106"/>
                <a:gd name="connsiteX982" fmla="*/ 3948284 w 5885939"/>
                <a:gd name="connsiteY982" fmla="*/ 985681 h 5886106"/>
                <a:gd name="connsiteX983" fmla="*/ 3940072 w 5885939"/>
                <a:gd name="connsiteY983" fmla="*/ 984655 h 5886106"/>
                <a:gd name="connsiteX984" fmla="*/ 3931860 w 5885939"/>
                <a:gd name="connsiteY984" fmla="*/ 983971 h 5886106"/>
                <a:gd name="connsiteX985" fmla="*/ 3913041 w 5885939"/>
                <a:gd name="connsiteY985" fmla="*/ 985681 h 5886106"/>
                <a:gd name="connsiteX986" fmla="*/ 3901750 w 5885939"/>
                <a:gd name="connsiteY986" fmla="*/ 987050 h 5886106"/>
                <a:gd name="connsiteX987" fmla="*/ 3895591 w 5885939"/>
                <a:gd name="connsiteY987" fmla="*/ 969258 h 5886106"/>
                <a:gd name="connsiteX988" fmla="*/ 3881562 w 5885939"/>
                <a:gd name="connsiteY988" fmla="*/ 925803 h 5886106"/>
                <a:gd name="connsiteX989" fmla="*/ 3902092 w 5885939"/>
                <a:gd name="connsiteY989" fmla="*/ 891587 h 5886106"/>
                <a:gd name="connsiteX990" fmla="*/ 3958890 w 5885939"/>
                <a:gd name="connsiteY990" fmla="*/ 1468470 h 5886106"/>
                <a:gd name="connsiteX991" fmla="*/ 4103967 w 5885939"/>
                <a:gd name="connsiteY991" fmla="*/ 1455468 h 5886106"/>
                <a:gd name="connsiteX992" fmla="*/ 4164871 w 5885939"/>
                <a:gd name="connsiteY992" fmla="*/ 1476682 h 5886106"/>
                <a:gd name="connsiteX993" fmla="*/ 4210379 w 5885939"/>
                <a:gd name="connsiteY993" fmla="*/ 1521505 h 5886106"/>
                <a:gd name="connsiteX994" fmla="*/ 4263414 w 5885939"/>
                <a:gd name="connsiteY994" fmla="*/ 1531086 h 5886106"/>
                <a:gd name="connsiteX995" fmla="*/ 4338347 w 5885939"/>
                <a:gd name="connsiteY995" fmla="*/ 1481472 h 5886106"/>
                <a:gd name="connsiteX996" fmla="*/ 4350665 w 5885939"/>
                <a:gd name="connsiteY996" fmla="*/ 1459232 h 5886106"/>
                <a:gd name="connsiteX997" fmla="*/ 4358192 w 5885939"/>
                <a:gd name="connsiteY997" fmla="*/ 1448967 h 5886106"/>
                <a:gd name="connsiteX998" fmla="*/ 4368457 w 5885939"/>
                <a:gd name="connsiteY998" fmla="*/ 1454442 h 5886106"/>
                <a:gd name="connsiteX999" fmla="*/ 4374616 w 5885939"/>
                <a:gd name="connsiteY999" fmla="*/ 1462311 h 5886106"/>
                <a:gd name="connsiteX1000" fmla="*/ 4379064 w 5885939"/>
                <a:gd name="connsiteY1000" fmla="*/ 1468470 h 5886106"/>
                <a:gd name="connsiteX1001" fmla="*/ 4435178 w 5885939"/>
                <a:gd name="connsiteY1001" fmla="*/ 1478735 h 5886106"/>
                <a:gd name="connsiteX1002" fmla="*/ 4470421 w 5885939"/>
                <a:gd name="connsiteY1002" fmla="*/ 1483525 h 5886106"/>
                <a:gd name="connsiteX1003" fmla="*/ 4490951 w 5885939"/>
                <a:gd name="connsiteY1003" fmla="*/ 1498923 h 5886106"/>
                <a:gd name="connsiteX1004" fmla="*/ 4526878 w 5885939"/>
                <a:gd name="connsiteY1004" fmla="*/ 1546141 h 5886106"/>
                <a:gd name="connsiteX1005" fmla="*/ 4545354 w 5885939"/>
                <a:gd name="connsiteY1005" fmla="*/ 1596438 h 5886106"/>
                <a:gd name="connsiteX1006" fmla="*/ 4560409 w 5885939"/>
                <a:gd name="connsiteY1006" fmla="*/ 1635787 h 5886106"/>
                <a:gd name="connsiteX1007" fmla="*/ 4572043 w 5885939"/>
                <a:gd name="connsiteY1007" fmla="*/ 1699087 h 5886106"/>
                <a:gd name="connsiteX1008" fmla="*/ 4572385 w 5885939"/>
                <a:gd name="connsiteY1008" fmla="*/ 1774020 h 5886106"/>
                <a:gd name="connsiteX1009" fmla="*/ 4572043 w 5885939"/>
                <a:gd name="connsiteY1009" fmla="*/ 1810631 h 5886106"/>
                <a:gd name="connsiteX1010" fmla="*/ 4548433 w 5885939"/>
                <a:gd name="connsiteY1010" fmla="*/ 1848953 h 5886106"/>
                <a:gd name="connsiteX1011" fmla="*/ 4431072 w 5885939"/>
                <a:gd name="connsiteY1011" fmla="*/ 1865034 h 5886106"/>
                <a:gd name="connsiteX1012" fmla="*/ 4399594 w 5885939"/>
                <a:gd name="connsiteY1012" fmla="*/ 1861613 h 5886106"/>
                <a:gd name="connsiteX1013" fmla="*/ 4378722 w 5885939"/>
                <a:gd name="connsiteY1013" fmla="*/ 1862297 h 5886106"/>
                <a:gd name="connsiteX1014" fmla="*/ 4355455 w 5885939"/>
                <a:gd name="connsiteY1014" fmla="*/ 1862982 h 5886106"/>
                <a:gd name="connsiteX1015" fmla="*/ 4344848 w 5885939"/>
                <a:gd name="connsiteY1015" fmla="*/ 1863324 h 5886106"/>
                <a:gd name="connsiteX1016" fmla="*/ 4325345 w 5885939"/>
                <a:gd name="connsiteY1016" fmla="*/ 1862297 h 5886106"/>
                <a:gd name="connsiteX1017" fmla="*/ 4199772 w 5885939"/>
                <a:gd name="connsiteY1017" fmla="*/ 1853743 h 5886106"/>
                <a:gd name="connsiteX1018" fmla="*/ 4042378 w 5885939"/>
                <a:gd name="connsiteY1018" fmla="*/ 1846558 h 5886106"/>
                <a:gd name="connsiteX1019" fmla="*/ 3973603 w 5885939"/>
                <a:gd name="connsiteY1019" fmla="*/ 1837662 h 5886106"/>
                <a:gd name="connsiteX1020" fmla="*/ 3943836 w 5885939"/>
                <a:gd name="connsiteY1020" fmla="*/ 1834924 h 5886106"/>
                <a:gd name="connsiteX1021" fmla="*/ 3943836 w 5885939"/>
                <a:gd name="connsiteY1021" fmla="*/ 1832871 h 5886106"/>
                <a:gd name="connsiteX1022" fmla="*/ 3943151 w 5885939"/>
                <a:gd name="connsiteY1022" fmla="*/ 1821922 h 5886106"/>
                <a:gd name="connsiteX1023" fmla="*/ 3942467 w 5885939"/>
                <a:gd name="connsiteY1023" fmla="*/ 1733987 h 5886106"/>
                <a:gd name="connsiteX1024" fmla="*/ 3939387 w 5885939"/>
                <a:gd name="connsiteY1024" fmla="*/ 1488658 h 5886106"/>
                <a:gd name="connsiteX1025" fmla="*/ 3958206 w 5885939"/>
                <a:gd name="connsiteY1025" fmla="*/ 1468470 h 5886106"/>
                <a:gd name="connsiteX1026" fmla="*/ 4600100 w 5885939"/>
                <a:gd name="connsiteY1026" fmla="*/ 1743567 h 5886106"/>
                <a:gd name="connsiteX1027" fmla="*/ 4599757 w 5885939"/>
                <a:gd name="connsiteY1027" fmla="*/ 1714484 h 5886106"/>
                <a:gd name="connsiteX1028" fmla="*/ 4605575 w 5885939"/>
                <a:gd name="connsiteY1028" fmla="*/ 1718248 h 5886106"/>
                <a:gd name="connsiteX1029" fmla="*/ 4619603 w 5885939"/>
                <a:gd name="connsiteY1029" fmla="*/ 1728170 h 5886106"/>
                <a:gd name="connsiteX1030" fmla="*/ 4647318 w 5885939"/>
                <a:gd name="connsiteY1030" fmla="*/ 1756227 h 5886106"/>
                <a:gd name="connsiteX1031" fmla="*/ 4744149 w 5885939"/>
                <a:gd name="connsiteY1031" fmla="*/ 1811657 h 5886106"/>
                <a:gd name="connsiteX1032" fmla="*/ 4793079 w 5885939"/>
                <a:gd name="connsiteY1032" fmla="*/ 1830818 h 5886106"/>
                <a:gd name="connsiteX1033" fmla="*/ 4808134 w 5885939"/>
                <a:gd name="connsiteY1033" fmla="*/ 1858876 h 5886106"/>
                <a:gd name="connsiteX1034" fmla="*/ 4812924 w 5885939"/>
                <a:gd name="connsiteY1034" fmla="*/ 1888644 h 5886106"/>
                <a:gd name="connsiteX1035" fmla="*/ 4817030 w 5885939"/>
                <a:gd name="connsiteY1035" fmla="*/ 1909858 h 5886106"/>
                <a:gd name="connsiteX1036" fmla="*/ 4814292 w 5885939"/>
                <a:gd name="connsiteY1036" fmla="*/ 1935862 h 5886106"/>
                <a:gd name="connsiteX1037" fmla="*/ 4807107 w 5885939"/>
                <a:gd name="connsiteY1037" fmla="*/ 1962208 h 5886106"/>
                <a:gd name="connsiteX1038" fmla="*/ 4796842 w 5885939"/>
                <a:gd name="connsiteY1038" fmla="*/ 2002925 h 5886106"/>
                <a:gd name="connsiteX1039" fmla="*/ 4779050 w 5885939"/>
                <a:gd name="connsiteY1039" fmla="*/ 2023797 h 5886106"/>
                <a:gd name="connsiteX1040" fmla="*/ 4747913 w 5885939"/>
                <a:gd name="connsiteY1040" fmla="*/ 2030982 h 5886106"/>
                <a:gd name="connsiteX1041" fmla="*/ 4668190 w 5885939"/>
                <a:gd name="connsiteY1041" fmla="*/ 2048433 h 5886106"/>
                <a:gd name="connsiteX1042" fmla="*/ 4600442 w 5885939"/>
                <a:gd name="connsiteY1042" fmla="*/ 2125419 h 5886106"/>
                <a:gd name="connsiteX1043" fmla="*/ 4599415 w 5885939"/>
                <a:gd name="connsiteY1043" fmla="*/ 2269468 h 5886106"/>
                <a:gd name="connsiteX1044" fmla="*/ 4599415 w 5885939"/>
                <a:gd name="connsiteY1044" fmla="*/ 2347139 h 5886106"/>
                <a:gd name="connsiteX1045" fmla="*/ 4597021 w 5885939"/>
                <a:gd name="connsiteY1045" fmla="*/ 2430626 h 5886106"/>
                <a:gd name="connsiteX1046" fmla="*/ 4587440 w 5885939"/>
                <a:gd name="connsiteY1046" fmla="*/ 2442602 h 5886106"/>
                <a:gd name="connsiteX1047" fmla="*/ 4412254 w 5885939"/>
                <a:gd name="connsiteY1047" fmla="*/ 2449445 h 5886106"/>
                <a:gd name="connsiteX1048" fmla="*/ 4375300 w 5885939"/>
                <a:gd name="connsiteY1048" fmla="*/ 2450814 h 5886106"/>
                <a:gd name="connsiteX1049" fmla="*/ 4375300 w 5885939"/>
                <a:gd name="connsiteY1049" fmla="*/ 2306080 h 5886106"/>
                <a:gd name="connsiteX1050" fmla="*/ 4375300 w 5885939"/>
                <a:gd name="connsiteY1050" fmla="*/ 1907805 h 5886106"/>
                <a:gd name="connsiteX1051" fmla="*/ 4380090 w 5885939"/>
                <a:gd name="connsiteY1051" fmla="*/ 1890354 h 5886106"/>
                <a:gd name="connsiteX1052" fmla="*/ 4390698 w 5885939"/>
                <a:gd name="connsiteY1052" fmla="*/ 1887275 h 5886106"/>
                <a:gd name="connsiteX1053" fmla="*/ 4395488 w 5885939"/>
                <a:gd name="connsiteY1053" fmla="*/ 1887275 h 5886106"/>
                <a:gd name="connsiteX1054" fmla="*/ 4404384 w 5885939"/>
                <a:gd name="connsiteY1054" fmla="*/ 1887959 h 5886106"/>
                <a:gd name="connsiteX1055" fmla="*/ 4430388 w 5885939"/>
                <a:gd name="connsiteY1055" fmla="*/ 1891723 h 5886106"/>
                <a:gd name="connsiteX1056" fmla="*/ 4574780 w 5885939"/>
                <a:gd name="connsiteY1056" fmla="*/ 1863666 h 5886106"/>
                <a:gd name="connsiteX1057" fmla="*/ 4599073 w 5885939"/>
                <a:gd name="connsiteY1057" fmla="*/ 1819527 h 5886106"/>
                <a:gd name="connsiteX1058" fmla="*/ 4600442 w 5885939"/>
                <a:gd name="connsiteY1058" fmla="*/ 1742883 h 5886106"/>
                <a:gd name="connsiteX1059" fmla="*/ 5056884 w 5885939"/>
                <a:gd name="connsiteY1059" fmla="*/ 2688957 h 5886106"/>
                <a:gd name="connsiteX1060" fmla="*/ 5059621 w 5885939"/>
                <a:gd name="connsiteY1060" fmla="*/ 2724542 h 5886106"/>
                <a:gd name="connsiteX1061" fmla="*/ 5034302 w 5885939"/>
                <a:gd name="connsiteY1061" fmla="*/ 2772787 h 5886106"/>
                <a:gd name="connsiteX1062" fmla="*/ 4952526 w 5885939"/>
                <a:gd name="connsiteY1062" fmla="*/ 2823427 h 5886106"/>
                <a:gd name="connsiteX1063" fmla="*/ 4922415 w 5885939"/>
                <a:gd name="connsiteY1063" fmla="*/ 2842245 h 5886106"/>
                <a:gd name="connsiteX1064" fmla="*/ 4901543 w 5885939"/>
                <a:gd name="connsiteY1064" fmla="*/ 2811793 h 5886106"/>
                <a:gd name="connsiteX1065" fmla="*/ 4843376 w 5885939"/>
                <a:gd name="connsiteY1065" fmla="*/ 2724200 h 5886106"/>
                <a:gd name="connsiteX1066" fmla="*/ 4844403 w 5885939"/>
                <a:gd name="connsiteY1066" fmla="*/ 2699222 h 5886106"/>
                <a:gd name="connsiteX1067" fmla="*/ 4845771 w 5885939"/>
                <a:gd name="connsiteY1067" fmla="*/ 2691695 h 5886106"/>
                <a:gd name="connsiteX1068" fmla="*/ 4850904 w 5885939"/>
                <a:gd name="connsiteY1068" fmla="*/ 2684509 h 5886106"/>
                <a:gd name="connsiteX1069" fmla="*/ 4854668 w 5885939"/>
                <a:gd name="connsiteY1069" fmla="*/ 2680403 h 5886106"/>
                <a:gd name="connsiteX1070" fmla="*/ 4868012 w 5885939"/>
                <a:gd name="connsiteY1070" fmla="*/ 2643450 h 5886106"/>
                <a:gd name="connsiteX1071" fmla="*/ 4832427 w 5885939"/>
                <a:gd name="connsiteY1071" fmla="*/ 2625316 h 5886106"/>
                <a:gd name="connsiteX1072" fmla="*/ 4803343 w 5885939"/>
                <a:gd name="connsiteY1072" fmla="*/ 2623263 h 5886106"/>
                <a:gd name="connsiteX1073" fmla="*/ 4792052 w 5885939"/>
                <a:gd name="connsiteY1073" fmla="*/ 2623263 h 5886106"/>
                <a:gd name="connsiteX1074" fmla="*/ 4766390 w 5885939"/>
                <a:gd name="connsiteY1074" fmla="*/ 2604444 h 5886106"/>
                <a:gd name="connsiteX1075" fmla="*/ 4761942 w 5885939"/>
                <a:gd name="connsiteY1075" fmla="*/ 2593837 h 5886106"/>
                <a:gd name="connsiteX1076" fmla="*/ 4751335 w 5885939"/>
                <a:gd name="connsiteY1076" fmla="*/ 2577755 h 5886106"/>
                <a:gd name="connsiteX1077" fmla="*/ 4699669 w 5885939"/>
                <a:gd name="connsiteY1077" fmla="*/ 2499400 h 5886106"/>
                <a:gd name="connsiteX1078" fmla="*/ 4640475 w 5885939"/>
                <a:gd name="connsiteY1078" fmla="*/ 2471686 h 5886106"/>
                <a:gd name="connsiteX1079" fmla="*/ 4639106 w 5885939"/>
                <a:gd name="connsiteY1079" fmla="*/ 2471686 h 5886106"/>
                <a:gd name="connsiteX1080" fmla="*/ 4623025 w 5885939"/>
                <a:gd name="connsiteY1080" fmla="*/ 2455262 h 5886106"/>
                <a:gd name="connsiteX1081" fmla="*/ 4624393 w 5885939"/>
                <a:gd name="connsiteY1081" fmla="*/ 2297868 h 5886106"/>
                <a:gd name="connsiteX1082" fmla="*/ 4625419 w 5885939"/>
                <a:gd name="connsiteY1082" fmla="*/ 2173663 h 5886106"/>
                <a:gd name="connsiteX1083" fmla="*/ 4629868 w 5885939"/>
                <a:gd name="connsiteY1083" fmla="*/ 2110364 h 5886106"/>
                <a:gd name="connsiteX1084" fmla="*/ 4661346 w 5885939"/>
                <a:gd name="connsiteY1084" fmla="*/ 2077174 h 5886106"/>
                <a:gd name="connsiteX1085" fmla="*/ 4748940 w 5885939"/>
                <a:gd name="connsiteY1085" fmla="*/ 2058697 h 5886106"/>
                <a:gd name="connsiteX1086" fmla="*/ 4777681 w 5885939"/>
                <a:gd name="connsiteY1086" fmla="*/ 2052538 h 5886106"/>
                <a:gd name="connsiteX1087" fmla="*/ 4849193 w 5885939"/>
                <a:gd name="connsiteY1087" fmla="*/ 2135684 h 5886106"/>
                <a:gd name="connsiteX1088" fmla="*/ 4900859 w 5885939"/>
                <a:gd name="connsiteY1088" fmla="*/ 2155187 h 5886106"/>
                <a:gd name="connsiteX1089" fmla="*/ 4984688 w 5885939"/>
                <a:gd name="connsiteY1089" fmla="*/ 2152107 h 5886106"/>
                <a:gd name="connsiteX1090" fmla="*/ 4996322 w 5885939"/>
                <a:gd name="connsiteY1090" fmla="*/ 2145606 h 5886106"/>
                <a:gd name="connsiteX1091" fmla="*/ 5007271 w 5885939"/>
                <a:gd name="connsiteY1091" fmla="*/ 2139447 h 5886106"/>
                <a:gd name="connsiteX1092" fmla="*/ 5063043 w 5885939"/>
                <a:gd name="connsiteY1092" fmla="*/ 2151765 h 5886106"/>
                <a:gd name="connsiteX1093" fmla="*/ 5082546 w 5885939"/>
                <a:gd name="connsiteY1093" fmla="*/ 2171611 h 5886106"/>
                <a:gd name="connsiteX1094" fmla="*/ 5098286 w 5885939"/>
                <a:gd name="connsiteY1094" fmla="*/ 2187008 h 5886106"/>
                <a:gd name="connsiteX1095" fmla="*/ 5106155 w 5885939"/>
                <a:gd name="connsiteY1095" fmla="*/ 2202405 h 5886106"/>
                <a:gd name="connsiteX1096" fmla="*/ 5092811 w 5885939"/>
                <a:gd name="connsiteY1096" fmla="*/ 2213012 h 5886106"/>
                <a:gd name="connsiteX1097" fmla="*/ 5058938 w 5885939"/>
                <a:gd name="connsiteY1097" fmla="*/ 2262968 h 5886106"/>
                <a:gd name="connsiteX1098" fmla="*/ 5055174 w 5885939"/>
                <a:gd name="connsiteY1098" fmla="*/ 2317029 h 5886106"/>
                <a:gd name="connsiteX1099" fmla="*/ 5053805 w 5885939"/>
                <a:gd name="connsiteY1099" fmla="*/ 2378960 h 5886106"/>
                <a:gd name="connsiteX1100" fmla="*/ 5050041 w 5885939"/>
                <a:gd name="connsiteY1100" fmla="*/ 2594521 h 5886106"/>
                <a:gd name="connsiteX1101" fmla="*/ 5055516 w 5885939"/>
                <a:gd name="connsiteY1101" fmla="*/ 2688273 h 5886106"/>
                <a:gd name="connsiteX1102" fmla="*/ 4529957 w 5885939"/>
                <a:gd name="connsiteY1102" fmla="*/ 2785789 h 5886106"/>
                <a:gd name="connsiteX1103" fmla="*/ 4518666 w 5885939"/>
                <a:gd name="connsiteY1103" fmla="*/ 2765259 h 5886106"/>
                <a:gd name="connsiteX1104" fmla="*/ 4511138 w 5885939"/>
                <a:gd name="connsiteY1104" fmla="*/ 2749862 h 5886106"/>
                <a:gd name="connsiteX1105" fmla="*/ 4503953 w 5885939"/>
                <a:gd name="connsiteY1105" fmla="*/ 2736860 h 5886106"/>
                <a:gd name="connsiteX1106" fmla="*/ 4477606 w 5885939"/>
                <a:gd name="connsiteY1106" fmla="*/ 2700933 h 5886106"/>
                <a:gd name="connsiteX1107" fmla="*/ 4445101 w 5885939"/>
                <a:gd name="connsiteY1107" fmla="*/ 2641397 h 5886106"/>
                <a:gd name="connsiteX1108" fmla="*/ 4445101 w 5885939"/>
                <a:gd name="connsiteY1108" fmla="*/ 2486056 h 5886106"/>
                <a:gd name="connsiteX1109" fmla="*/ 4455708 w 5885939"/>
                <a:gd name="connsiteY1109" fmla="*/ 2475791 h 5886106"/>
                <a:gd name="connsiteX1110" fmla="*/ 4566568 w 5885939"/>
                <a:gd name="connsiteY1110" fmla="*/ 2470659 h 5886106"/>
                <a:gd name="connsiteX1111" fmla="*/ 4595652 w 5885939"/>
                <a:gd name="connsiteY1111" fmla="*/ 2469632 h 5886106"/>
                <a:gd name="connsiteX1112" fmla="*/ 4640133 w 5885939"/>
                <a:gd name="connsiteY1112" fmla="*/ 2499743 h 5886106"/>
                <a:gd name="connsiteX1113" fmla="*/ 4693510 w 5885939"/>
                <a:gd name="connsiteY1113" fmla="*/ 2541144 h 5886106"/>
                <a:gd name="connsiteX1114" fmla="*/ 4709249 w 5885939"/>
                <a:gd name="connsiteY1114" fmla="*/ 2566806 h 5886106"/>
                <a:gd name="connsiteX1115" fmla="*/ 4717119 w 5885939"/>
                <a:gd name="connsiteY1115" fmla="*/ 2578098 h 5886106"/>
                <a:gd name="connsiteX1116" fmla="*/ 4725331 w 5885939"/>
                <a:gd name="connsiteY1116" fmla="*/ 2589389 h 5886106"/>
                <a:gd name="connsiteX1117" fmla="*/ 4739702 w 5885939"/>
                <a:gd name="connsiteY1117" fmla="*/ 2614024 h 5886106"/>
                <a:gd name="connsiteX1118" fmla="*/ 4792394 w 5885939"/>
                <a:gd name="connsiteY1118" fmla="*/ 2650978 h 5886106"/>
                <a:gd name="connsiteX1119" fmla="*/ 4826953 w 5885939"/>
                <a:gd name="connsiteY1119" fmla="*/ 2653031 h 5886106"/>
                <a:gd name="connsiteX1120" fmla="*/ 4839954 w 5885939"/>
                <a:gd name="connsiteY1120" fmla="*/ 2654057 h 5886106"/>
                <a:gd name="connsiteX1121" fmla="*/ 4836875 w 5885939"/>
                <a:gd name="connsiteY1121" fmla="*/ 2658505 h 5886106"/>
                <a:gd name="connsiteX1122" fmla="*/ 4828663 w 5885939"/>
                <a:gd name="connsiteY1122" fmla="*/ 2669454 h 5886106"/>
                <a:gd name="connsiteX1123" fmla="*/ 4824557 w 5885939"/>
                <a:gd name="connsiteY1123" fmla="*/ 2747809 h 5886106"/>
                <a:gd name="connsiteX1124" fmla="*/ 4849193 w 5885939"/>
                <a:gd name="connsiteY1124" fmla="*/ 2783052 h 5886106"/>
                <a:gd name="connsiteX1125" fmla="*/ 4877934 w 5885939"/>
                <a:gd name="connsiteY1125" fmla="*/ 2824795 h 5886106"/>
                <a:gd name="connsiteX1126" fmla="*/ 4897780 w 5885939"/>
                <a:gd name="connsiteY1126" fmla="*/ 2867223 h 5886106"/>
                <a:gd name="connsiteX1127" fmla="*/ 4901885 w 5885939"/>
                <a:gd name="connsiteY1127" fmla="*/ 2877830 h 5886106"/>
                <a:gd name="connsiteX1128" fmla="*/ 4909413 w 5885939"/>
                <a:gd name="connsiteY1128" fmla="*/ 2895965 h 5886106"/>
                <a:gd name="connsiteX1129" fmla="*/ 4936101 w 5885939"/>
                <a:gd name="connsiteY1129" fmla="*/ 2966108 h 5886106"/>
                <a:gd name="connsiteX1130" fmla="*/ 4944655 w 5885939"/>
                <a:gd name="connsiteY1130" fmla="*/ 3024959 h 5886106"/>
                <a:gd name="connsiteX1131" fmla="*/ 4908729 w 5885939"/>
                <a:gd name="connsiteY1131" fmla="*/ 3063623 h 5886106"/>
                <a:gd name="connsiteX1132" fmla="*/ 4907702 w 5885939"/>
                <a:gd name="connsiteY1132" fmla="*/ 3063623 h 5886106"/>
                <a:gd name="connsiteX1133" fmla="*/ 4507374 w 5885939"/>
                <a:gd name="connsiteY1133" fmla="*/ 3078678 h 5886106"/>
                <a:gd name="connsiteX1134" fmla="*/ 4384881 w 5885939"/>
                <a:gd name="connsiteY1134" fmla="*/ 3073204 h 5886106"/>
                <a:gd name="connsiteX1135" fmla="*/ 4332872 w 5885939"/>
                <a:gd name="connsiteY1135" fmla="*/ 3070467 h 5886106"/>
                <a:gd name="connsiteX1136" fmla="*/ 4408832 w 5885939"/>
                <a:gd name="connsiteY1136" fmla="*/ 3041041 h 5886106"/>
                <a:gd name="connsiteX1137" fmla="*/ 4471105 w 5885939"/>
                <a:gd name="connsiteY1137" fmla="*/ 3016747 h 5886106"/>
                <a:gd name="connsiteX1138" fmla="*/ 4513533 w 5885939"/>
                <a:gd name="connsiteY1138" fmla="*/ 2970556 h 5886106"/>
                <a:gd name="connsiteX1139" fmla="*/ 4546380 w 5885939"/>
                <a:gd name="connsiteY1139" fmla="*/ 2855590 h 5886106"/>
                <a:gd name="connsiteX1140" fmla="*/ 4529957 w 5885939"/>
                <a:gd name="connsiteY1140" fmla="*/ 2785789 h 5886106"/>
                <a:gd name="connsiteX1141" fmla="*/ 4283259 w 5885939"/>
                <a:gd name="connsiteY1141" fmla="*/ 3363014 h 5886106"/>
                <a:gd name="connsiteX1142" fmla="*/ 4283259 w 5885939"/>
                <a:gd name="connsiteY1142" fmla="*/ 3306900 h 5886106"/>
                <a:gd name="connsiteX1143" fmla="*/ 4283259 w 5885939"/>
                <a:gd name="connsiteY1143" fmla="*/ 3250785 h 5886106"/>
                <a:gd name="connsiteX1144" fmla="*/ 4283259 w 5885939"/>
                <a:gd name="connsiteY1144" fmla="*/ 3112895 h 5886106"/>
                <a:gd name="connsiteX1145" fmla="*/ 4286681 w 5885939"/>
                <a:gd name="connsiteY1145" fmla="*/ 3099893 h 5886106"/>
                <a:gd name="connsiteX1146" fmla="*/ 4299341 w 5885939"/>
                <a:gd name="connsiteY1146" fmla="*/ 3097155 h 5886106"/>
                <a:gd name="connsiteX1147" fmla="*/ 4360245 w 5885939"/>
                <a:gd name="connsiteY1147" fmla="*/ 3099208 h 5886106"/>
                <a:gd name="connsiteX1148" fmla="*/ 4452629 w 5885939"/>
                <a:gd name="connsiteY1148" fmla="*/ 3102972 h 5886106"/>
                <a:gd name="connsiteX1149" fmla="*/ 4830032 w 5885939"/>
                <a:gd name="connsiteY1149" fmla="*/ 3095444 h 5886106"/>
                <a:gd name="connsiteX1150" fmla="*/ 4909071 w 5885939"/>
                <a:gd name="connsiteY1150" fmla="*/ 3089970 h 5886106"/>
                <a:gd name="connsiteX1151" fmla="*/ 4947051 w 5885939"/>
                <a:gd name="connsiteY1151" fmla="*/ 3087233 h 5886106"/>
                <a:gd name="connsiteX1152" fmla="*/ 4947051 w 5885939"/>
                <a:gd name="connsiteY1152" fmla="*/ 3093049 h 5886106"/>
                <a:gd name="connsiteX1153" fmla="*/ 4947051 w 5885939"/>
                <a:gd name="connsiteY1153" fmla="*/ 3111526 h 5886106"/>
                <a:gd name="connsiteX1154" fmla="*/ 4945340 w 5885939"/>
                <a:gd name="connsiteY1154" fmla="*/ 3159771 h 5886106"/>
                <a:gd name="connsiteX1155" fmla="*/ 4939523 w 5885939"/>
                <a:gd name="connsiteY1155" fmla="*/ 3290818 h 5886106"/>
                <a:gd name="connsiteX1156" fmla="*/ 4976819 w 5885939"/>
                <a:gd name="connsiteY1156" fmla="*/ 3389018 h 5886106"/>
                <a:gd name="connsiteX1157" fmla="*/ 5065438 w 5885939"/>
                <a:gd name="connsiteY1157" fmla="*/ 3478322 h 5886106"/>
                <a:gd name="connsiteX1158" fmla="*/ 5077414 w 5885939"/>
                <a:gd name="connsiteY1158" fmla="*/ 3486534 h 5886106"/>
                <a:gd name="connsiteX1159" fmla="*/ 5080151 w 5885939"/>
                <a:gd name="connsiteY1159" fmla="*/ 3488245 h 5886106"/>
                <a:gd name="connsiteX1160" fmla="*/ 5078440 w 5885939"/>
                <a:gd name="connsiteY1160" fmla="*/ 3491666 h 5886106"/>
                <a:gd name="connsiteX1161" fmla="*/ 5059964 w 5885939"/>
                <a:gd name="connsiteY1161" fmla="*/ 3493377 h 5886106"/>
                <a:gd name="connsiteX1162" fmla="*/ 5008640 w 5885939"/>
                <a:gd name="connsiteY1162" fmla="*/ 3497483 h 5886106"/>
                <a:gd name="connsiteX1163" fmla="*/ 4985373 w 5885939"/>
                <a:gd name="connsiteY1163" fmla="*/ 3497825 h 5886106"/>
                <a:gd name="connsiteX1164" fmla="*/ 4964501 w 5885939"/>
                <a:gd name="connsiteY1164" fmla="*/ 3497825 h 5886106"/>
                <a:gd name="connsiteX1165" fmla="*/ 4931311 w 5885939"/>
                <a:gd name="connsiteY1165" fmla="*/ 3528962 h 5886106"/>
                <a:gd name="connsiteX1166" fmla="*/ 4885804 w 5885939"/>
                <a:gd name="connsiteY1166" fmla="*/ 3569337 h 5886106"/>
                <a:gd name="connsiteX1167" fmla="*/ 4880672 w 5885939"/>
                <a:gd name="connsiteY1167" fmla="*/ 3569337 h 5886106"/>
                <a:gd name="connsiteX1168" fmla="*/ 4838928 w 5885939"/>
                <a:gd name="connsiteY1168" fmla="*/ 3612791 h 5886106"/>
                <a:gd name="connsiteX1169" fmla="*/ 4838928 w 5885939"/>
                <a:gd name="connsiteY1169" fmla="*/ 3636401 h 5886106"/>
                <a:gd name="connsiteX1170" fmla="*/ 4838928 w 5885939"/>
                <a:gd name="connsiteY1170" fmla="*/ 3647007 h 5886106"/>
                <a:gd name="connsiteX1171" fmla="*/ 4814635 w 5885939"/>
                <a:gd name="connsiteY1171" fmla="*/ 3673696 h 5886106"/>
                <a:gd name="connsiteX1172" fmla="*/ 4744149 w 5885939"/>
                <a:gd name="connsiteY1172" fmla="*/ 3673696 h 5886106"/>
                <a:gd name="connsiteX1173" fmla="*/ 4676402 w 5885939"/>
                <a:gd name="connsiteY1173" fmla="*/ 3673696 h 5886106"/>
                <a:gd name="connsiteX1174" fmla="*/ 4644581 w 5885939"/>
                <a:gd name="connsiteY1174" fmla="*/ 3673696 h 5886106"/>
                <a:gd name="connsiteX1175" fmla="*/ 4644581 w 5885939"/>
                <a:gd name="connsiteY1175" fmla="*/ 3634005 h 5886106"/>
                <a:gd name="connsiteX1176" fmla="*/ 4645265 w 5885939"/>
                <a:gd name="connsiteY1176" fmla="*/ 3541280 h 5886106"/>
                <a:gd name="connsiteX1177" fmla="*/ 4653819 w 5885939"/>
                <a:gd name="connsiteY1177" fmla="*/ 3430077 h 5886106"/>
                <a:gd name="connsiteX1178" fmla="*/ 4655188 w 5885939"/>
                <a:gd name="connsiteY1178" fmla="*/ 3414338 h 5886106"/>
                <a:gd name="connsiteX1179" fmla="*/ 4651766 w 5885939"/>
                <a:gd name="connsiteY1179" fmla="*/ 3398256 h 5886106"/>
                <a:gd name="connsiteX1180" fmla="*/ 4637395 w 5885939"/>
                <a:gd name="connsiteY1180" fmla="*/ 3392098 h 5886106"/>
                <a:gd name="connsiteX1181" fmla="*/ 4615155 w 5885939"/>
                <a:gd name="connsiteY1181" fmla="*/ 3391071 h 5886106"/>
                <a:gd name="connsiteX1182" fmla="*/ 4303789 w 5885939"/>
                <a:gd name="connsiteY1182" fmla="*/ 3390045 h 5886106"/>
                <a:gd name="connsiteX1183" fmla="*/ 4283943 w 5885939"/>
                <a:gd name="connsiteY1183" fmla="*/ 3390045 h 5886106"/>
                <a:gd name="connsiteX1184" fmla="*/ 4283943 w 5885939"/>
                <a:gd name="connsiteY1184" fmla="*/ 3362330 h 5886106"/>
                <a:gd name="connsiteX1185" fmla="*/ 5299134 w 5885939"/>
                <a:gd name="connsiteY1185" fmla="*/ 2102836 h 5886106"/>
                <a:gd name="connsiteX1186" fmla="*/ 5314874 w 5885939"/>
                <a:gd name="connsiteY1186" fmla="*/ 2131578 h 5886106"/>
                <a:gd name="connsiteX1187" fmla="*/ 5378516 w 5885939"/>
                <a:gd name="connsiteY1187" fmla="*/ 2281786 h 5886106"/>
                <a:gd name="connsiteX1188" fmla="*/ 5399387 w 5885939"/>
                <a:gd name="connsiteY1188" fmla="*/ 2319082 h 5886106"/>
                <a:gd name="connsiteX1189" fmla="*/ 5404178 w 5885939"/>
                <a:gd name="connsiteY1189" fmla="*/ 2325583 h 5886106"/>
                <a:gd name="connsiteX1190" fmla="*/ 5413074 w 5885939"/>
                <a:gd name="connsiteY1190" fmla="*/ 2389225 h 5886106"/>
                <a:gd name="connsiteX1191" fmla="*/ 5399045 w 5885939"/>
                <a:gd name="connsiteY1191" fmla="*/ 2518561 h 5886106"/>
                <a:gd name="connsiteX1192" fmla="*/ 5419575 w 5885939"/>
                <a:gd name="connsiteY1192" fmla="*/ 2662953 h 5886106"/>
                <a:gd name="connsiteX1193" fmla="*/ 5460634 w 5885939"/>
                <a:gd name="connsiteY1193" fmla="*/ 2778604 h 5886106"/>
                <a:gd name="connsiteX1194" fmla="*/ 5477742 w 5885939"/>
                <a:gd name="connsiteY1194" fmla="*/ 2822400 h 5886106"/>
                <a:gd name="connsiteX1195" fmla="*/ 5505115 w 5885939"/>
                <a:gd name="connsiteY1195" fmla="*/ 2892885 h 5886106"/>
                <a:gd name="connsiteX1196" fmla="*/ 5517433 w 5885939"/>
                <a:gd name="connsiteY1196" fmla="*/ 2923680 h 5886106"/>
                <a:gd name="connsiteX1197" fmla="*/ 5293660 w 5885939"/>
                <a:gd name="connsiteY1197" fmla="*/ 2960975 h 5886106"/>
                <a:gd name="connsiteX1198" fmla="*/ 5213936 w 5885939"/>
                <a:gd name="connsiteY1198" fmla="*/ 3001008 h 5886106"/>
                <a:gd name="connsiteX1199" fmla="*/ 5206066 w 5885939"/>
                <a:gd name="connsiteY1199" fmla="*/ 3014694 h 5886106"/>
                <a:gd name="connsiteX1200" fmla="*/ 5195459 w 5885939"/>
                <a:gd name="connsiteY1200" fmla="*/ 3034198 h 5886106"/>
                <a:gd name="connsiteX1201" fmla="*/ 5155085 w 5885939"/>
                <a:gd name="connsiteY1201" fmla="*/ 3058491 h 5886106"/>
                <a:gd name="connsiteX1202" fmla="*/ 5016851 w 5885939"/>
                <a:gd name="connsiteY1202" fmla="*/ 3058491 h 5886106"/>
                <a:gd name="connsiteX1203" fmla="*/ 4977503 w 5885939"/>
                <a:gd name="connsiteY1203" fmla="*/ 3058491 h 5886106"/>
                <a:gd name="connsiteX1204" fmla="*/ 4974766 w 5885939"/>
                <a:gd name="connsiteY1204" fmla="*/ 3057464 h 5886106"/>
                <a:gd name="connsiteX1205" fmla="*/ 4974766 w 5885939"/>
                <a:gd name="connsiteY1205" fmla="*/ 3057464 h 5886106"/>
                <a:gd name="connsiteX1206" fmla="*/ 4974766 w 5885939"/>
                <a:gd name="connsiteY1206" fmla="*/ 3044462 h 5886106"/>
                <a:gd name="connsiteX1207" fmla="*/ 4974766 w 5885939"/>
                <a:gd name="connsiteY1207" fmla="*/ 3008193 h 5886106"/>
                <a:gd name="connsiteX1208" fmla="*/ 4974766 w 5885939"/>
                <a:gd name="connsiteY1208" fmla="*/ 3002377 h 5886106"/>
                <a:gd name="connsiteX1209" fmla="*/ 4970660 w 5885939"/>
                <a:gd name="connsiteY1209" fmla="*/ 2971582 h 5886106"/>
                <a:gd name="connsiteX1210" fmla="*/ 4934733 w 5885939"/>
                <a:gd name="connsiteY1210" fmla="*/ 2885700 h 5886106"/>
                <a:gd name="connsiteX1211" fmla="*/ 4943972 w 5885939"/>
                <a:gd name="connsiteY1211" fmla="*/ 2859011 h 5886106"/>
                <a:gd name="connsiteX1212" fmla="*/ 5061674 w 5885939"/>
                <a:gd name="connsiteY1212" fmla="*/ 2787500 h 5886106"/>
                <a:gd name="connsiteX1213" fmla="*/ 5087679 w 5885939"/>
                <a:gd name="connsiteY1213" fmla="*/ 2736860 h 5886106"/>
                <a:gd name="connsiteX1214" fmla="*/ 5084600 w 5885939"/>
                <a:gd name="connsiteY1214" fmla="*/ 2684167 h 5886106"/>
                <a:gd name="connsiteX1215" fmla="*/ 5081178 w 5885939"/>
                <a:gd name="connsiteY1215" fmla="*/ 2627368 h 5886106"/>
                <a:gd name="connsiteX1216" fmla="*/ 5080151 w 5885939"/>
                <a:gd name="connsiteY1216" fmla="*/ 2529853 h 5886106"/>
                <a:gd name="connsiteX1217" fmla="*/ 5084257 w 5885939"/>
                <a:gd name="connsiteY1217" fmla="*/ 2388198 h 5886106"/>
                <a:gd name="connsiteX1218" fmla="*/ 5087336 w 5885939"/>
                <a:gd name="connsiteY1218" fmla="*/ 2286576 h 5886106"/>
                <a:gd name="connsiteX1219" fmla="*/ 5120526 w 5885939"/>
                <a:gd name="connsiteY1219" fmla="*/ 2233199 h 5886106"/>
                <a:gd name="connsiteX1220" fmla="*/ 5139687 w 5885939"/>
                <a:gd name="connsiteY1220" fmla="*/ 2197615 h 5886106"/>
                <a:gd name="connsiteX1221" fmla="*/ 5146531 w 5885939"/>
                <a:gd name="connsiteY1221" fmla="*/ 2127814 h 5886106"/>
                <a:gd name="connsiteX1222" fmla="*/ 5161928 w 5885939"/>
                <a:gd name="connsiteY1222" fmla="*/ 2114470 h 5886106"/>
                <a:gd name="connsiteX1223" fmla="*/ 5288870 w 5885939"/>
                <a:gd name="connsiteY1223" fmla="*/ 2093598 h 5886106"/>
                <a:gd name="connsiteX1224" fmla="*/ 5299476 w 5885939"/>
                <a:gd name="connsiteY1224" fmla="*/ 2102152 h 5886106"/>
                <a:gd name="connsiteX1225" fmla="*/ 4995638 w 5885939"/>
                <a:gd name="connsiteY1225" fmla="*/ 1489684 h 5886106"/>
                <a:gd name="connsiteX1226" fmla="*/ 5039776 w 5885939"/>
                <a:gd name="connsiteY1226" fmla="*/ 1607387 h 5886106"/>
                <a:gd name="connsiteX1227" fmla="*/ 5077756 w 5885939"/>
                <a:gd name="connsiteY1227" fmla="*/ 1707983 h 5886106"/>
                <a:gd name="connsiteX1228" fmla="*/ 5087336 w 5885939"/>
                <a:gd name="connsiteY1228" fmla="*/ 1743567 h 5886106"/>
                <a:gd name="connsiteX1229" fmla="*/ 5089732 w 5885939"/>
                <a:gd name="connsiteY1229" fmla="*/ 1753832 h 5886106"/>
                <a:gd name="connsiteX1230" fmla="*/ 5145162 w 5885939"/>
                <a:gd name="connsiteY1230" fmla="*/ 1856823 h 5886106"/>
                <a:gd name="connsiteX1231" fmla="*/ 5207777 w 5885939"/>
                <a:gd name="connsiteY1231" fmla="*/ 1940994 h 5886106"/>
                <a:gd name="connsiteX1232" fmla="*/ 5218384 w 5885939"/>
                <a:gd name="connsiteY1232" fmla="*/ 1957418 h 5886106"/>
                <a:gd name="connsiteX1233" fmla="*/ 5256022 w 5885939"/>
                <a:gd name="connsiteY1233" fmla="*/ 2021060 h 5886106"/>
                <a:gd name="connsiteX1234" fmla="*/ 5271419 w 5885939"/>
                <a:gd name="connsiteY1234" fmla="*/ 2048433 h 5886106"/>
                <a:gd name="connsiteX1235" fmla="*/ 5279973 w 5885939"/>
                <a:gd name="connsiteY1235" fmla="*/ 2063830 h 5886106"/>
                <a:gd name="connsiteX1236" fmla="*/ 5281342 w 5885939"/>
                <a:gd name="connsiteY1236" fmla="*/ 2066225 h 5886106"/>
                <a:gd name="connsiteX1237" fmla="*/ 5254653 w 5885939"/>
                <a:gd name="connsiteY1237" fmla="*/ 2069989 h 5886106"/>
                <a:gd name="connsiteX1238" fmla="*/ 5184168 w 5885939"/>
                <a:gd name="connsiteY1238" fmla="*/ 2080596 h 5886106"/>
                <a:gd name="connsiteX1239" fmla="*/ 5166033 w 5885939"/>
                <a:gd name="connsiteY1239" fmla="*/ 2085386 h 5886106"/>
                <a:gd name="connsiteX1240" fmla="*/ 5158848 w 5885939"/>
                <a:gd name="connsiteY1240" fmla="*/ 2087439 h 5886106"/>
                <a:gd name="connsiteX1241" fmla="*/ 5116420 w 5885939"/>
                <a:gd name="connsiteY1241" fmla="*/ 2139105 h 5886106"/>
                <a:gd name="connsiteX1242" fmla="*/ 5113683 w 5885939"/>
                <a:gd name="connsiteY1242" fmla="*/ 2155187 h 5886106"/>
                <a:gd name="connsiteX1243" fmla="*/ 5112656 w 5885939"/>
                <a:gd name="connsiteY1243" fmla="*/ 2160661 h 5886106"/>
                <a:gd name="connsiteX1244" fmla="*/ 5104444 w 5885939"/>
                <a:gd name="connsiteY1244" fmla="*/ 2152450 h 5886106"/>
                <a:gd name="connsiteX1245" fmla="*/ 5082204 w 5885939"/>
                <a:gd name="connsiteY1245" fmla="*/ 2129183 h 5886106"/>
                <a:gd name="connsiteX1246" fmla="*/ 5038408 w 5885939"/>
                <a:gd name="connsiteY1246" fmla="*/ 2103521 h 5886106"/>
                <a:gd name="connsiteX1247" fmla="*/ 5011719 w 5885939"/>
                <a:gd name="connsiteY1247" fmla="*/ 2108995 h 5886106"/>
                <a:gd name="connsiteX1248" fmla="*/ 4985031 w 5885939"/>
                <a:gd name="connsiteY1248" fmla="*/ 2121655 h 5886106"/>
                <a:gd name="connsiteX1249" fmla="*/ 4975450 w 5885939"/>
                <a:gd name="connsiteY1249" fmla="*/ 2126787 h 5886106"/>
                <a:gd name="connsiteX1250" fmla="*/ 4909755 w 5885939"/>
                <a:gd name="connsiteY1250" fmla="*/ 2128498 h 5886106"/>
                <a:gd name="connsiteX1251" fmla="*/ 4880330 w 5885939"/>
                <a:gd name="connsiteY1251" fmla="*/ 2117207 h 5886106"/>
                <a:gd name="connsiteX1252" fmla="*/ 4857405 w 5885939"/>
                <a:gd name="connsiteY1252" fmla="*/ 2108995 h 5886106"/>
                <a:gd name="connsiteX1253" fmla="*/ 4820793 w 5885939"/>
                <a:gd name="connsiteY1253" fmla="*/ 2088465 h 5886106"/>
                <a:gd name="connsiteX1254" fmla="*/ 4813608 w 5885939"/>
                <a:gd name="connsiteY1254" fmla="*/ 2040221 h 5886106"/>
                <a:gd name="connsiteX1255" fmla="*/ 4821478 w 5885939"/>
                <a:gd name="connsiteY1255" fmla="*/ 2016270 h 5886106"/>
                <a:gd name="connsiteX1256" fmla="*/ 4823189 w 5885939"/>
                <a:gd name="connsiteY1256" fmla="*/ 2009768 h 5886106"/>
                <a:gd name="connsiteX1257" fmla="*/ 4839612 w 5885939"/>
                <a:gd name="connsiteY1257" fmla="*/ 1946811 h 5886106"/>
                <a:gd name="connsiteX1258" fmla="*/ 4840981 w 5885939"/>
                <a:gd name="connsiteY1258" fmla="*/ 1941678 h 5886106"/>
                <a:gd name="connsiteX1259" fmla="*/ 4844745 w 5885939"/>
                <a:gd name="connsiteY1259" fmla="*/ 1914648 h 5886106"/>
                <a:gd name="connsiteX1260" fmla="*/ 4834480 w 5885939"/>
                <a:gd name="connsiteY1260" fmla="*/ 1841767 h 5886106"/>
                <a:gd name="connsiteX1261" fmla="*/ 4817030 w 5885939"/>
                <a:gd name="connsiteY1261" fmla="*/ 1815421 h 5886106"/>
                <a:gd name="connsiteX1262" fmla="*/ 4811897 w 5885939"/>
                <a:gd name="connsiteY1262" fmla="*/ 1812000 h 5886106"/>
                <a:gd name="connsiteX1263" fmla="*/ 4764679 w 5885939"/>
                <a:gd name="connsiteY1263" fmla="*/ 1789759 h 5886106"/>
                <a:gd name="connsiteX1264" fmla="*/ 4640133 w 5885939"/>
                <a:gd name="connsiteY1264" fmla="*/ 1711062 h 5886106"/>
                <a:gd name="connsiteX1265" fmla="*/ 4620287 w 5885939"/>
                <a:gd name="connsiteY1265" fmla="*/ 1696007 h 5886106"/>
                <a:gd name="connsiteX1266" fmla="*/ 4608654 w 5885939"/>
                <a:gd name="connsiteY1266" fmla="*/ 1688137 h 5886106"/>
                <a:gd name="connsiteX1267" fmla="*/ 4602153 w 5885939"/>
                <a:gd name="connsiteY1267" fmla="*/ 1679583 h 5886106"/>
                <a:gd name="connsiteX1268" fmla="*/ 4579913 w 5885939"/>
                <a:gd name="connsiteY1268" fmla="*/ 1600886 h 5886106"/>
                <a:gd name="connsiteX1269" fmla="*/ 4574780 w 5885939"/>
                <a:gd name="connsiteY1269" fmla="*/ 1582068 h 5886106"/>
                <a:gd name="connsiteX1270" fmla="*/ 4618919 w 5885939"/>
                <a:gd name="connsiteY1270" fmla="*/ 1560511 h 5886106"/>
                <a:gd name="connsiteX1271" fmla="*/ 4701379 w 5885939"/>
                <a:gd name="connsiteY1271" fmla="*/ 1520479 h 5886106"/>
                <a:gd name="connsiteX1272" fmla="*/ 4736622 w 5885939"/>
                <a:gd name="connsiteY1272" fmla="*/ 1502686 h 5886106"/>
                <a:gd name="connsiteX1273" fmla="*/ 4822846 w 5885939"/>
                <a:gd name="connsiteY1273" fmla="*/ 1464707 h 5886106"/>
                <a:gd name="connsiteX1274" fmla="*/ 4969291 w 5885939"/>
                <a:gd name="connsiteY1274" fmla="*/ 1464364 h 5886106"/>
                <a:gd name="connsiteX1275" fmla="*/ 4995980 w 5885939"/>
                <a:gd name="connsiteY1275" fmla="*/ 1490026 h 5886106"/>
                <a:gd name="connsiteX1276" fmla="*/ 4868354 w 5885939"/>
                <a:gd name="connsiteY1276" fmla="*/ 997999 h 5886106"/>
                <a:gd name="connsiteX1277" fmla="*/ 4870407 w 5885939"/>
                <a:gd name="connsiteY1277" fmla="*/ 1001079 h 5886106"/>
                <a:gd name="connsiteX1278" fmla="*/ 4876566 w 5885939"/>
                <a:gd name="connsiteY1278" fmla="*/ 1013739 h 5886106"/>
                <a:gd name="connsiteX1279" fmla="*/ 4894700 w 5885939"/>
                <a:gd name="connsiteY1279" fmla="*/ 1098595 h 5886106"/>
                <a:gd name="connsiteX1280" fmla="*/ 4924810 w 5885939"/>
                <a:gd name="connsiteY1280" fmla="*/ 1236143 h 5886106"/>
                <a:gd name="connsiteX1281" fmla="*/ 4960737 w 5885939"/>
                <a:gd name="connsiteY1281" fmla="*/ 1377113 h 5886106"/>
                <a:gd name="connsiteX1282" fmla="*/ 4976477 w 5885939"/>
                <a:gd name="connsiteY1282" fmla="*/ 1436649 h 5886106"/>
                <a:gd name="connsiteX1283" fmla="*/ 4974081 w 5885939"/>
                <a:gd name="connsiteY1283" fmla="*/ 1436649 h 5886106"/>
                <a:gd name="connsiteX1284" fmla="*/ 4826268 w 5885939"/>
                <a:gd name="connsiteY1284" fmla="*/ 1435281 h 5886106"/>
                <a:gd name="connsiteX1285" fmla="*/ 4801633 w 5885939"/>
                <a:gd name="connsiteY1285" fmla="*/ 1439729 h 5886106"/>
                <a:gd name="connsiteX1286" fmla="*/ 4785551 w 5885939"/>
                <a:gd name="connsiteY1286" fmla="*/ 1445545 h 5886106"/>
                <a:gd name="connsiteX1287" fmla="*/ 4739702 w 5885939"/>
                <a:gd name="connsiteY1287" fmla="*/ 1470181 h 5886106"/>
                <a:gd name="connsiteX1288" fmla="*/ 4655872 w 5885939"/>
                <a:gd name="connsiteY1288" fmla="*/ 1515004 h 5886106"/>
                <a:gd name="connsiteX1289" fmla="*/ 4590177 w 5885939"/>
                <a:gd name="connsiteY1289" fmla="*/ 1546483 h 5886106"/>
                <a:gd name="connsiteX1290" fmla="*/ 4561094 w 5885939"/>
                <a:gd name="connsiteY1290" fmla="*/ 1560169 h 5886106"/>
                <a:gd name="connsiteX1291" fmla="*/ 4558014 w 5885939"/>
                <a:gd name="connsiteY1291" fmla="*/ 1549904 h 5886106"/>
                <a:gd name="connsiteX1292" fmla="*/ 4551855 w 5885939"/>
                <a:gd name="connsiteY1292" fmla="*/ 1525611 h 5886106"/>
                <a:gd name="connsiteX1293" fmla="*/ 4515244 w 5885939"/>
                <a:gd name="connsiteY1293" fmla="*/ 1478051 h 5886106"/>
                <a:gd name="connsiteX1294" fmla="*/ 4485476 w 5885939"/>
                <a:gd name="connsiteY1294" fmla="*/ 1457179 h 5886106"/>
                <a:gd name="connsiteX1295" fmla="*/ 4453997 w 5885939"/>
                <a:gd name="connsiteY1295" fmla="*/ 1441440 h 5886106"/>
                <a:gd name="connsiteX1296" fmla="*/ 4427651 w 5885939"/>
                <a:gd name="connsiteY1296" fmla="*/ 1451362 h 5886106"/>
                <a:gd name="connsiteX1297" fmla="*/ 4397883 w 5885939"/>
                <a:gd name="connsiteY1297" fmla="*/ 1446230 h 5886106"/>
                <a:gd name="connsiteX1298" fmla="*/ 4347243 w 5885939"/>
                <a:gd name="connsiteY1298" fmla="*/ 1422279 h 5886106"/>
                <a:gd name="connsiteX1299" fmla="*/ 4342795 w 5885939"/>
                <a:gd name="connsiteY1299" fmla="*/ 1389773 h 5886106"/>
                <a:gd name="connsiteX1300" fmla="*/ 4329108 w 5885939"/>
                <a:gd name="connsiteY1300" fmla="*/ 1290204 h 5886106"/>
                <a:gd name="connsiteX1301" fmla="*/ 4327398 w 5885939"/>
                <a:gd name="connsiteY1301" fmla="*/ 1267280 h 5886106"/>
                <a:gd name="connsiteX1302" fmla="*/ 4326371 w 5885939"/>
                <a:gd name="connsiteY1302" fmla="*/ 1250172 h 5886106"/>
                <a:gd name="connsiteX1303" fmla="*/ 4337662 w 5885939"/>
                <a:gd name="connsiteY1303" fmla="*/ 1209797 h 5886106"/>
                <a:gd name="connsiteX1304" fmla="*/ 4407806 w 5885939"/>
                <a:gd name="connsiteY1304" fmla="*/ 1147524 h 5886106"/>
                <a:gd name="connsiteX1305" fmla="*/ 4429704 w 5885939"/>
                <a:gd name="connsiteY1305" fmla="*/ 1133837 h 5886106"/>
                <a:gd name="connsiteX1306" fmla="*/ 4466999 w 5885939"/>
                <a:gd name="connsiteY1306" fmla="*/ 1050692 h 5886106"/>
                <a:gd name="connsiteX1307" fmla="*/ 4456393 w 5885939"/>
                <a:gd name="connsiteY1307" fmla="*/ 969942 h 5886106"/>
                <a:gd name="connsiteX1308" fmla="*/ 4462209 w 5885939"/>
                <a:gd name="connsiteY1308" fmla="*/ 949755 h 5886106"/>
                <a:gd name="connsiteX1309" fmla="*/ 4543986 w 5885939"/>
                <a:gd name="connsiteY1309" fmla="*/ 885771 h 5886106"/>
                <a:gd name="connsiteX1310" fmla="*/ 4569648 w 5885939"/>
                <a:gd name="connsiteY1310" fmla="*/ 866267 h 5886106"/>
                <a:gd name="connsiteX1311" fmla="*/ 4581281 w 5885939"/>
                <a:gd name="connsiteY1311" fmla="*/ 890219 h 5886106"/>
                <a:gd name="connsiteX1312" fmla="*/ 4605917 w 5885939"/>
                <a:gd name="connsiteY1312" fmla="*/ 944964 h 5886106"/>
                <a:gd name="connsiteX1313" fmla="*/ 4706512 w 5885939"/>
                <a:gd name="connsiteY1313" fmla="*/ 1009291 h 5886106"/>
                <a:gd name="connsiteX1314" fmla="*/ 4800948 w 5885939"/>
                <a:gd name="connsiteY1314" fmla="*/ 1004842 h 5886106"/>
                <a:gd name="connsiteX1315" fmla="*/ 4855694 w 5885939"/>
                <a:gd name="connsiteY1315" fmla="*/ 1003132 h 5886106"/>
                <a:gd name="connsiteX1316" fmla="*/ 4867327 w 5885939"/>
                <a:gd name="connsiteY1316" fmla="*/ 997315 h 5886106"/>
                <a:gd name="connsiteX1317" fmla="*/ 4868696 w 5885939"/>
                <a:gd name="connsiteY1317" fmla="*/ 996288 h 5886106"/>
                <a:gd name="connsiteX1318" fmla="*/ 4285312 w 5885939"/>
                <a:gd name="connsiteY1318" fmla="*/ 606567 h 5886106"/>
                <a:gd name="connsiteX1319" fmla="*/ 4306526 w 5885939"/>
                <a:gd name="connsiteY1319" fmla="*/ 550453 h 5886106"/>
                <a:gd name="connsiteX1320" fmla="*/ 4308237 w 5885939"/>
                <a:gd name="connsiteY1320" fmla="*/ 545663 h 5886106"/>
                <a:gd name="connsiteX1321" fmla="*/ 4314054 w 5885939"/>
                <a:gd name="connsiteY1321" fmla="*/ 518290 h 5886106"/>
                <a:gd name="connsiteX1322" fmla="*/ 4294550 w 5885939"/>
                <a:gd name="connsiteY1322" fmla="*/ 402640 h 5886106"/>
                <a:gd name="connsiteX1323" fmla="*/ 4319528 w 5885939"/>
                <a:gd name="connsiteY1323" fmla="*/ 317442 h 5886106"/>
                <a:gd name="connsiteX1324" fmla="*/ 4344848 w 5885939"/>
                <a:gd name="connsiteY1324" fmla="*/ 291437 h 5886106"/>
                <a:gd name="connsiteX1325" fmla="*/ 4397198 w 5885939"/>
                <a:gd name="connsiteY1325" fmla="*/ 280830 h 5886106"/>
                <a:gd name="connsiteX1326" fmla="*/ 4411912 w 5885939"/>
                <a:gd name="connsiteY1326" fmla="*/ 290069 h 5886106"/>
                <a:gd name="connsiteX1327" fmla="*/ 4442706 w 5885939"/>
                <a:gd name="connsiteY1327" fmla="*/ 307177 h 5886106"/>
                <a:gd name="connsiteX1328" fmla="*/ 4520718 w 5885939"/>
                <a:gd name="connsiteY1328" fmla="*/ 330786 h 5886106"/>
                <a:gd name="connsiteX1329" fmla="*/ 4529957 w 5885939"/>
                <a:gd name="connsiteY1329" fmla="*/ 333181 h 5886106"/>
                <a:gd name="connsiteX1330" fmla="*/ 4581281 w 5885939"/>
                <a:gd name="connsiteY1330" fmla="*/ 345499 h 5886106"/>
                <a:gd name="connsiteX1331" fmla="*/ 4603179 w 5885939"/>
                <a:gd name="connsiteY1331" fmla="*/ 350289 h 5886106"/>
                <a:gd name="connsiteX1332" fmla="*/ 4654161 w 5885939"/>
                <a:gd name="connsiteY1332" fmla="*/ 360554 h 5886106"/>
                <a:gd name="connsiteX1333" fmla="*/ 4691799 w 5885939"/>
                <a:gd name="connsiteY1333" fmla="*/ 386558 h 5886106"/>
                <a:gd name="connsiteX1334" fmla="*/ 4729779 w 5885939"/>
                <a:gd name="connsiteY1334" fmla="*/ 471756 h 5886106"/>
                <a:gd name="connsiteX1335" fmla="*/ 4743465 w 5885939"/>
                <a:gd name="connsiteY1335" fmla="*/ 501866 h 5886106"/>
                <a:gd name="connsiteX1336" fmla="*/ 4734569 w 5885939"/>
                <a:gd name="connsiteY1336" fmla="*/ 504261 h 5886106"/>
                <a:gd name="connsiteX1337" fmla="*/ 4674007 w 5885939"/>
                <a:gd name="connsiteY1337" fmla="*/ 514526 h 5886106"/>
                <a:gd name="connsiteX1338" fmla="*/ 4668874 w 5885939"/>
                <a:gd name="connsiteY1338" fmla="*/ 514526 h 5886106"/>
                <a:gd name="connsiteX1339" fmla="*/ 4609680 w 5885939"/>
                <a:gd name="connsiteY1339" fmla="*/ 525475 h 5886106"/>
                <a:gd name="connsiteX1340" fmla="*/ 4563831 w 5885939"/>
                <a:gd name="connsiteY1340" fmla="*/ 535740 h 5886106"/>
                <a:gd name="connsiteX1341" fmla="*/ 4548433 w 5885939"/>
                <a:gd name="connsiteY1341" fmla="*/ 548742 h 5886106"/>
                <a:gd name="connsiteX1342" fmla="*/ 4540564 w 5885939"/>
                <a:gd name="connsiteY1342" fmla="*/ 558323 h 5886106"/>
                <a:gd name="connsiteX1343" fmla="*/ 4535432 w 5885939"/>
                <a:gd name="connsiteY1343" fmla="*/ 562771 h 5886106"/>
                <a:gd name="connsiteX1344" fmla="*/ 4512507 w 5885939"/>
                <a:gd name="connsiteY1344" fmla="*/ 577484 h 5886106"/>
                <a:gd name="connsiteX1345" fmla="*/ 4447496 w 5885939"/>
                <a:gd name="connsiteY1345" fmla="*/ 580221 h 5886106"/>
                <a:gd name="connsiteX1346" fmla="*/ 4429362 w 5885939"/>
                <a:gd name="connsiteY1346" fmla="*/ 581248 h 5886106"/>
                <a:gd name="connsiteX1347" fmla="*/ 4360245 w 5885939"/>
                <a:gd name="connsiteY1347" fmla="*/ 588091 h 5886106"/>
                <a:gd name="connsiteX1348" fmla="*/ 4319186 w 5885939"/>
                <a:gd name="connsiteY1348" fmla="*/ 613753 h 5886106"/>
                <a:gd name="connsiteX1349" fmla="*/ 4278127 w 5885939"/>
                <a:gd name="connsiteY1349" fmla="*/ 626413 h 5886106"/>
                <a:gd name="connsiteX1350" fmla="*/ 4285654 w 5885939"/>
                <a:gd name="connsiteY1350" fmla="*/ 606910 h 5886106"/>
                <a:gd name="connsiteX1351" fmla="*/ 4259992 w 5885939"/>
                <a:gd name="connsiteY1351" fmla="*/ 654128 h 5886106"/>
                <a:gd name="connsiteX1352" fmla="*/ 4266493 w 5885939"/>
                <a:gd name="connsiteY1352" fmla="*/ 653786 h 5886106"/>
                <a:gd name="connsiteX1353" fmla="*/ 4344164 w 5885939"/>
                <a:gd name="connsiteY1353" fmla="*/ 626755 h 5886106"/>
                <a:gd name="connsiteX1354" fmla="*/ 4430046 w 5885939"/>
                <a:gd name="connsiteY1354" fmla="*/ 606225 h 5886106"/>
                <a:gd name="connsiteX1355" fmla="*/ 4507717 w 5885939"/>
                <a:gd name="connsiteY1355" fmla="*/ 606225 h 5886106"/>
                <a:gd name="connsiteX1356" fmla="*/ 4564173 w 5885939"/>
                <a:gd name="connsiteY1356" fmla="*/ 572351 h 5886106"/>
                <a:gd name="connsiteX1357" fmla="*/ 4592572 w 5885939"/>
                <a:gd name="connsiteY1357" fmla="*/ 557296 h 5886106"/>
                <a:gd name="connsiteX1358" fmla="*/ 4628157 w 5885939"/>
                <a:gd name="connsiteY1358" fmla="*/ 550453 h 5886106"/>
                <a:gd name="connsiteX1359" fmla="*/ 4648345 w 5885939"/>
                <a:gd name="connsiteY1359" fmla="*/ 546005 h 5886106"/>
                <a:gd name="connsiteX1360" fmla="*/ 4669217 w 5885939"/>
                <a:gd name="connsiteY1360" fmla="*/ 543268 h 5886106"/>
                <a:gd name="connsiteX1361" fmla="*/ 4682218 w 5885939"/>
                <a:gd name="connsiteY1361" fmla="*/ 541557 h 5886106"/>
                <a:gd name="connsiteX1362" fmla="*/ 4695221 w 5885939"/>
                <a:gd name="connsiteY1362" fmla="*/ 539846 h 5886106"/>
                <a:gd name="connsiteX1363" fmla="*/ 4728752 w 5885939"/>
                <a:gd name="connsiteY1363" fmla="*/ 534029 h 5886106"/>
                <a:gd name="connsiteX1364" fmla="*/ 4753388 w 5885939"/>
                <a:gd name="connsiteY1364" fmla="*/ 541899 h 5886106"/>
                <a:gd name="connsiteX1365" fmla="*/ 4776312 w 5885939"/>
                <a:gd name="connsiteY1365" fmla="*/ 612042 h 5886106"/>
                <a:gd name="connsiteX1366" fmla="*/ 4776312 w 5885939"/>
                <a:gd name="connsiteY1366" fmla="*/ 614779 h 5886106"/>
                <a:gd name="connsiteX1367" fmla="*/ 4862879 w 5885939"/>
                <a:gd name="connsiteY1367" fmla="*/ 963783 h 5886106"/>
                <a:gd name="connsiteX1368" fmla="*/ 4865616 w 5885939"/>
                <a:gd name="connsiteY1368" fmla="*/ 983971 h 5886106"/>
                <a:gd name="connsiteX1369" fmla="*/ 4865616 w 5885939"/>
                <a:gd name="connsiteY1369" fmla="*/ 987734 h 5886106"/>
                <a:gd name="connsiteX1370" fmla="*/ 4864590 w 5885939"/>
                <a:gd name="connsiteY1370" fmla="*/ 987050 h 5886106"/>
                <a:gd name="connsiteX1371" fmla="*/ 4847824 w 5885939"/>
                <a:gd name="connsiteY1371" fmla="*/ 980207 h 5886106"/>
                <a:gd name="connsiteX1372" fmla="*/ 4847824 w 5885939"/>
                <a:gd name="connsiteY1372" fmla="*/ 980207 h 5886106"/>
                <a:gd name="connsiteX1373" fmla="*/ 4781445 w 5885939"/>
                <a:gd name="connsiteY1373" fmla="*/ 982602 h 5886106"/>
                <a:gd name="connsiteX1374" fmla="*/ 4749966 w 5885939"/>
                <a:gd name="connsiteY1374" fmla="*/ 983971 h 5886106"/>
                <a:gd name="connsiteX1375" fmla="*/ 4718145 w 5885939"/>
                <a:gd name="connsiteY1375" fmla="*/ 984997 h 5886106"/>
                <a:gd name="connsiteX1376" fmla="*/ 4688377 w 5885939"/>
                <a:gd name="connsiteY1376" fmla="*/ 986024 h 5886106"/>
                <a:gd name="connsiteX1377" fmla="*/ 4638764 w 5885939"/>
                <a:gd name="connsiteY1377" fmla="*/ 954887 h 5886106"/>
                <a:gd name="connsiteX1378" fmla="*/ 4586756 w 5885939"/>
                <a:gd name="connsiteY1378" fmla="*/ 832393 h 5886106"/>
                <a:gd name="connsiteX1379" fmla="*/ 4569990 w 5885939"/>
                <a:gd name="connsiteY1379" fmla="*/ 808784 h 5886106"/>
                <a:gd name="connsiteX1380" fmla="*/ 4461867 w 5885939"/>
                <a:gd name="connsiteY1380" fmla="*/ 708189 h 5886106"/>
                <a:gd name="connsiteX1381" fmla="*/ 4387960 w 5885939"/>
                <a:gd name="connsiteY1381" fmla="*/ 684238 h 5886106"/>
                <a:gd name="connsiteX1382" fmla="*/ 4379064 w 5885939"/>
                <a:gd name="connsiteY1382" fmla="*/ 683554 h 5886106"/>
                <a:gd name="connsiteX1383" fmla="*/ 4317133 w 5885939"/>
                <a:gd name="connsiteY1383" fmla="*/ 678763 h 5886106"/>
                <a:gd name="connsiteX1384" fmla="*/ 4279495 w 5885939"/>
                <a:gd name="connsiteY1384" fmla="*/ 676026 h 5886106"/>
                <a:gd name="connsiteX1385" fmla="*/ 4259650 w 5885939"/>
                <a:gd name="connsiteY1385" fmla="*/ 655154 h 5886106"/>
                <a:gd name="connsiteX1386" fmla="*/ 4259992 w 5885939"/>
                <a:gd name="connsiteY1386" fmla="*/ 655154 h 5886106"/>
                <a:gd name="connsiteX1387" fmla="*/ 4394804 w 5885939"/>
                <a:gd name="connsiteY1387" fmla="*/ 712979 h 5886106"/>
                <a:gd name="connsiteX1388" fmla="*/ 4458445 w 5885939"/>
                <a:gd name="connsiteY1388" fmla="*/ 742063 h 5886106"/>
                <a:gd name="connsiteX1389" fmla="*/ 4516955 w 5885939"/>
                <a:gd name="connsiteY1389" fmla="*/ 797151 h 5886106"/>
                <a:gd name="connsiteX1390" fmla="*/ 4548776 w 5885939"/>
                <a:gd name="connsiteY1390" fmla="*/ 826577 h 5886106"/>
                <a:gd name="connsiteX1391" fmla="*/ 4557330 w 5885939"/>
                <a:gd name="connsiteY1391" fmla="*/ 836842 h 5886106"/>
                <a:gd name="connsiteX1392" fmla="*/ 4560067 w 5885939"/>
                <a:gd name="connsiteY1392" fmla="*/ 840605 h 5886106"/>
                <a:gd name="connsiteX1393" fmla="*/ 4431072 w 5885939"/>
                <a:gd name="connsiteY1393" fmla="*/ 938121 h 5886106"/>
                <a:gd name="connsiteX1394" fmla="*/ 4422518 w 5885939"/>
                <a:gd name="connsiteY1394" fmla="*/ 933673 h 5886106"/>
                <a:gd name="connsiteX1395" fmla="*/ 4393093 w 5885939"/>
                <a:gd name="connsiteY1395" fmla="*/ 918960 h 5886106"/>
                <a:gd name="connsiteX1396" fmla="*/ 4354429 w 5885939"/>
                <a:gd name="connsiteY1396" fmla="*/ 909722 h 5886106"/>
                <a:gd name="connsiteX1397" fmla="*/ 4320897 w 5885939"/>
                <a:gd name="connsiteY1397" fmla="*/ 916907 h 5886106"/>
                <a:gd name="connsiteX1398" fmla="*/ 4270941 w 5885939"/>
                <a:gd name="connsiteY1398" fmla="*/ 912801 h 5886106"/>
                <a:gd name="connsiteX1399" fmla="*/ 4251438 w 5885939"/>
                <a:gd name="connsiteY1399" fmla="*/ 904247 h 5886106"/>
                <a:gd name="connsiteX1400" fmla="*/ 4205931 w 5885939"/>
                <a:gd name="connsiteY1400" fmla="*/ 874137 h 5886106"/>
                <a:gd name="connsiteX1401" fmla="*/ 4176505 w 5885939"/>
                <a:gd name="connsiteY1401" fmla="*/ 854292 h 5886106"/>
                <a:gd name="connsiteX1402" fmla="*/ 4149474 w 5885939"/>
                <a:gd name="connsiteY1402" fmla="*/ 878927 h 5886106"/>
                <a:gd name="connsiteX1403" fmla="*/ 4125181 w 5885939"/>
                <a:gd name="connsiteY1403" fmla="*/ 889192 h 5886106"/>
                <a:gd name="connsiteX1404" fmla="*/ 4119706 w 5885939"/>
                <a:gd name="connsiteY1404" fmla="*/ 885771 h 5886106"/>
                <a:gd name="connsiteX1405" fmla="*/ 4111836 w 5885939"/>
                <a:gd name="connsiteY1405" fmla="*/ 819734 h 5886106"/>
                <a:gd name="connsiteX1406" fmla="*/ 4111836 w 5885939"/>
                <a:gd name="connsiteY1406" fmla="*/ 819734 h 5886106"/>
                <a:gd name="connsiteX1407" fmla="*/ 4156317 w 5885939"/>
                <a:gd name="connsiteY1407" fmla="*/ 743432 h 5886106"/>
                <a:gd name="connsiteX1408" fmla="*/ 4159739 w 5885939"/>
                <a:gd name="connsiteY1408" fmla="*/ 737273 h 5886106"/>
                <a:gd name="connsiteX1409" fmla="*/ 4198403 w 5885939"/>
                <a:gd name="connsiteY1409" fmla="*/ 711269 h 5886106"/>
                <a:gd name="connsiteX1410" fmla="*/ 4394461 w 5885939"/>
                <a:gd name="connsiteY1410" fmla="*/ 712979 h 5886106"/>
                <a:gd name="connsiteX1411" fmla="*/ 3819973 w 5885939"/>
                <a:gd name="connsiteY1411" fmla="*/ 426591 h 5886106"/>
                <a:gd name="connsiteX1412" fmla="*/ 3862743 w 5885939"/>
                <a:gd name="connsiteY1412" fmla="*/ 427275 h 5886106"/>
                <a:gd name="connsiteX1413" fmla="*/ 3978394 w 5885939"/>
                <a:gd name="connsiteY1413" fmla="*/ 437198 h 5886106"/>
                <a:gd name="connsiteX1414" fmla="*/ 4113205 w 5885939"/>
                <a:gd name="connsiteY1414" fmla="*/ 448489 h 5886106"/>
                <a:gd name="connsiteX1415" fmla="*/ 4124839 w 5885939"/>
                <a:gd name="connsiteY1415" fmla="*/ 460123 h 5886106"/>
                <a:gd name="connsiteX1416" fmla="*/ 4124839 w 5885939"/>
                <a:gd name="connsiteY1416" fmla="*/ 462176 h 5886106"/>
                <a:gd name="connsiteX1417" fmla="*/ 4131340 w 5885939"/>
                <a:gd name="connsiteY1417" fmla="*/ 484074 h 5886106"/>
                <a:gd name="connsiteX1418" fmla="*/ 4138867 w 5885939"/>
                <a:gd name="connsiteY1418" fmla="*/ 513158 h 5886106"/>
                <a:gd name="connsiteX1419" fmla="*/ 4143657 w 5885939"/>
                <a:gd name="connsiteY1419" fmla="*/ 559349 h 5886106"/>
                <a:gd name="connsiteX1420" fmla="*/ 4143315 w 5885939"/>
                <a:gd name="connsiteY1420" fmla="*/ 575089 h 5886106"/>
                <a:gd name="connsiteX1421" fmla="*/ 4143657 w 5885939"/>
                <a:gd name="connsiteY1421" fmla="*/ 599382 h 5886106"/>
                <a:gd name="connsiteX1422" fmla="*/ 4206273 w 5885939"/>
                <a:gd name="connsiteY1422" fmla="*/ 650364 h 5886106"/>
                <a:gd name="connsiteX1423" fmla="*/ 4207984 w 5885939"/>
                <a:gd name="connsiteY1423" fmla="*/ 650364 h 5886106"/>
                <a:gd name="connsiteX1424" fmla="*/ 4228171 w 5885939"/>
                <a:gd name="connsiteY1424" fmla="*/ 650364 h 5886106"/>
                <a:gd name="connsiteX1425" fmla="*/ 4236041 w 5885939"/>
                <a:gd name="connsiteY1425" fmla="*/ 686291 h 5886106"/>
                <a:gd name="connsiteX1426" fmla="*/ 4228513 w 5885939"/>
                <a:gd name="connsiteY1426" fmla="*/ 686291 h 5886106"/>
                <a:gd name="connsiteX1427" fmla="*/ 4203193 w 5885939"/>
                <a:gd name="connsiteY1427" fmla="*/ 686291 h 5886106"/>
                <a:gd name="connsiteX1428" fmla="*/ 4141262 w 5885939"/>
                <a:gd name="connsiteY1428" fmla="*/ 718454 h 5886106"/>
                <a:gd name="connsiteX1429" fmla="*/ 4121759 w 5885939"/>
                <a:gd name="connsiteY1429" fmla="*/ 750617 h 5886106"/>
                <a:gd name="connsiteX1430" fmla="*/ 4091991 w 5885939"/>
                <a:gd name="connsiteY1430" fmla="*/ 797835 h 5886106"/>
                <a:gd name="connsiteX1431" fmla="*/ 4070435 w 5885939"/>
                <a:gd name="connsiteY1431" fmla="*/ 809127 h 5886106"/>
                <a:gd name="connsiteX1432" fmla="*/ 4069751 w 5885939"/>
                <a:gd name="connsiteY1432" fmla="*/ 809127 h 5886106"/>
                <a:gd name="connsiteX1433" fmla="*/ 4006109 w 5885939"/>
                <a:gd name="connsiteY1433" fmla="*/ 803310 h 5886106"/>
                <a:gd name="connsiteX1434" fmla="*/ 3969155 w 5885939"/>
                <a:gd name="connsiteY1434" fmla="*/ 799204 h 5886106"/>
                <a:gd name="connsiteX1435" fmla="*/ 3945204 w 5885939"/>
                <a:gd name="connsiteY1435" fmla="*/ 805705 h 5886106"/>
                <a:gd name="connsiteX1436" fmla="*/ 3935282 w 5885939"/>
                <a:gd name="connsiteY1436" fmla="*/ 827261 h 5886106"/>
                <a:gd name="connsiteX1437" fmla="*/ 3906540 w 5885939"/>
                <a:gd name="connsiteY1437" fmla="*/ 860793 h 5886106"/>
                <a:gd name="connsiteX1438" fmla="*/ 3871640 w 5885939"/>
                <a:gd name="connsiteY1438" fmla="*/ 881322 h 5886106"/>
                <a:gd name="connsiteX1439" fmla="*/ 3856585 w 5885939"/>
                <a:gd name="connsiteY1439" fmla="*/ 934015 h 5886106"/>
                <a:gd name="connsiteX1440" fmla="*/ 3863428 w 5885939"/>
                <a:gd name="connsiteY1440" fmla="*/ 954545 h 5886106"/>
                <a:gd name="connsiteX1441" fmla="*/ 3873350 w 5885939"/>
                <a:gd name="connsiteY1441" fmla="*/ 986708 h 5886106"/>
                <a:gd name="connsiteX1442" fmla="*/ 3868218 w 5885939"/>
                <a:gd name="connsiteY1442" fmla="*/ 1007922 h 5886106"/>
                <a:gd name="connsiteX1443" fmla="*/ 3836397 w 5885939"/>
                <a:gd name="connsiteY1443" fmla="*/ 1052403 h 5886106"/>
                <a:gd name="connsiteX1444" fmla="*/ 3830580 w 5885939"/>
                <a:gd name="connsiteY1444" fmla="*/ 1060273 h 5886106"/>
                <a:gd name="connsiteX1445" fmla="*/ 3809024 w 5885939"/>
                <a:gd name="connsiteY1445" fmla="*/ 1087988 h 5886106"/>
                <a:gd name="connsiteX1446" fmla="*/ 3800470 w 5885939"/>
                <a:gd name="connsiteY1446" fmla="*/ 1098937 h 5886106"/>
                <a:gd name="connsiteX1447" fmla="*/ 3777888 w 5885939"/>
                <a:gd name="connsiteY1447" fmla="*/ 1078407 h 5886106"/>
                <a:gd name="connsiteX1448" fmla="*/ 3692005 w 5885939"/>
                <a:gd name="connsiteY1448" fmla="*/ 998684 h 5886106"/>
                <a:gd name="connsiteX1449" fmla="*/ 3692005 w 5885939"/>
                <a:gd name="connsiteY1449" fmla="*/ 984655 h 5886106"/>
                <a:gd name="connsiteX1450" fmla="*/ 3710824 w 5885939"/>
                <a:gd name="connsiteY1450" fmla="*/ 890219 h 5886106"/>
                <a:gd name="connsiteX1451" fmla="*/ 3714246 w 5885939"/>
                <a:gd name="connsiteY1451" fmla="*/ 798177 h 5886106"/>
                <a:gd name="connsiteX1452" fmla="*/ 3717325 w 5885939"/>
                <a:gd name="connsiteY1452" fmla="*/ 706821 h 5886106"/>
                <a:gd name="connsiteX1453" fmla="*/ 3761806 w 5885939"/>
                <a:gd name="connsiteY1453" fmla="*/ 633940 h 5886106"/>
                <a:gd name="connsiteX1454" fmla="*/ 3811077 w 5885939"/>
                <a:gd name="connsiteY1454" fmla="*/ 609989 h 5886106"/>
                <a:gd name="connsiteX1455" fmla="*/ 3812104 w 5885939"/>
                <a:gd name="connsiteY1455" fmla="*/ 609305 h 5886106"/>
                <a:gd name="connsiteX1456" fmla="*/ 3839476 w 5885939"/>
                <a:gd name="connsiteY1456" fmla="*/ 548058 h 5886106"/>
                <a:gd name="connsiteX1457" fmla="*/ 3837766 w 5885939"/>
                <a:gd name="connsiteY1457" fmla="*/ 540188 h 5886106"/>
                <a:gd name="connsiteX1458" fmla="*/ 3823737 w 5885939"/>
                <a:gd name="connsiteY1458" fmla="*/ 483732 h 5886106"/>
                <a:gd name="connsiteX1459" fmla="*/ 3809024 w 5885939"/>
                <a:gd name="connsiteY1459" fmla="*/ 440277 h 5886106"/>
                <a:gd name="connsiteX1460" fmla="*/ 3804234 w 5885939"/>
                <a:gd name="connsiteY1460" fmla="*/ 426249 h 5886106"/>
                <a:gd name="connsiteX1461" fmla="*/ 3819973 w 5885939"/>
                <a:gd name="connsiteY1461" fmla="*/ 426249 h 5886106"/>
                <a:gd name="connsiteX1462" fmla="*/ 3376875 w 5885939"/>
                <a:gd name="connsiteY1462" fmla="*/ 395796 h 5886106"/>
                <a:gd name="connsiteX1463" fmla="*/ 3466864 w 5885939"/>
                <a:gd name="connsiteY1463" fmla="*/ 401271 h 5886106"/>
                <a:gd name="connsiteX1464" fmla="*/ 3566090 w 5885939"/>
                <a:gd name="connsiteY1464" fmla="*/ 408114 h 5886106"/>
                <a:gd name="connsiteX1465" fmla="*/ 3759411 w 5885939"/>
                <a:gd name="connsiteY1465" fmla="*/ 420774 h 5886106"/>
                <a:gd name="connsiteX1466" fmla="*/ 3778572 w 5885939"/>
                <a:gd name="connsiteY1466" fmla="*/ 435145 h 5886106"/>
                <a:gd name="connsiteX1467" fmla="*/ 3801497 w 5885939"/>
                <a:gd name="connsiteY1467" fmla="*/ 512473 h 5886106"/>
                <a:gd name="connsiteX1468" fmla="*/ 3813130 w 5885939"/>
                <a:gd name="connsiteY1468" fmla="*/ 551480 h 5886106"/>
                <a:gd name="connsiteX1469" fmla="*/ 3796364 w 5885939"/>
                <a:gd name="connsiteY1469" fmla="*/ 587406 h 5886106"/>
                <a:gd name="connsiteX1470" fmla="*/ 3770702 w 5885939"/>
                <a:gd name="connsiteY1470" fmla="*/ 599724 h 5886106"/>
                <a:gd name="connsiteX1471" fmla="*/ 3747777 w 5885939"/>
                <a:gd name="connsiteY1471" fmla="*/ 611015 h 5886106"/>
                <a:gd name="connsiteX1472" fmla="*/ 3689952 w 5885939"/>
                <a:gd name="connsiteY1472" fmla="*/ 700319 h 5886106"/>
                <a:gd name="connsiteX1473" fmla="*/ 3681398 w 5885939"/>
                <a:gd name="connsiteY1473" fmla="*/ 915196 h 5886106"/>
                <a:gd name="connsiteX1474" fmla="*/ 3674555 w 5885939"/>
                <a:gd name="connsiteY1474" fmla="*/ 948044 h 5886106"/>
                <a:gd name="connsiteX1475" fmla="*/ 3671818 w 5885939"/>
                <a:gd name="connsiteY1475" fmla="*/ 958651 h 5886106"/>
                <a:gd name="connsiteX1476" fmla="*/ 3667712 w 5885939"/>
                <a:gd name="connsiteY1476" fmla="*/ 971653 h 5886106"/>
                <a:gd name="connsiteX1477" fmla="*/ 3662237 w 5885939"/>
                <a:gd name="connsiteY1477" fmla="*/ 991156 h 5886106"/>
                <a:gd name="connsiteX1478" fmla="*/ 3650946 w 5885939"/>
                <a:gd name="connsiteY1478" fmla="*/ 1012370 h 5886106"/>
                <a:gd name="connsiteX1479" fmla="*/ 3630074 w 5885939"/>
                <a:gd name="connsiteY1479" fmla="*/ 1011686 h 5886106"/>
                <a:gd name="connsiteX1480" fmla="*/ 3574644 w 5885939"/>
                <a:gd name="connsiteY1480" fmla="*/ 982602 h 5886106"/>
                <a:gd name="connsiteX1481" fmla="*/ 3553772 w 5885939"/>
                <a:gd name="connsiteY1481" fmla="*/ 949755 h 5886106"/>
                <a:gd name="connsiteX1482" fmla="*/ 3546587 w 5885939"/>
                <a:gd name="connsiteY1482" fmla="*/ 921355 h 5886106"/>
                <a:gd name="connsiteX1483" fmla="*/ 3545218 w 5885939"/>
                <a:gd name="connsiteY1483" fmla="*/ 913486 h 5886106"/>
                <a:gd name="connsiteX1484" fmla="*/ 3475075 w 5885939"/>
                <a:gd name="connsiteY1484" fmla="*/ 840605 h 5886106"/>
                <a:gd name="connsiteX1485" fmla="*/ 3380981 w 5885939"/>
                <a:gd name="connsiteY1485" fmla="*/ 802625 h 5886106"/>
                <a:gd name="connsiteX1486" fmla="*/ 3363531 w 5885939"/>
                <a:gd name="connsiteY1486" fmla="*/ 795098 h 5886106"/>
                <a:gd name="connsiteX1487" fmla="*/ 3353608 w 5885939"/>
                <a:gd name="connsiteY1487" fmla="*/ 782096 h 5886106"/>
                <a:gd name="connsiteX1488" fmla="*/ 3354293 w 5885939"/>
                <a:gd name="connsiteY1488" fmla="*/ 738299 h 5886106"/>
                <a:gd name="connsiteX1489" fmla="*/ 3401511 w 5885939"/>
                <a:gd name="connsiteY1489" fmla="*/ 639415 h 5886106"/>
                <a:gd name="connsiteX1490" fmla="*/ 3407670 w 5885939"/>
                <a:gd name="connsiteY1490" fmla="*/ 545663 h 5886106"/>
                <a:gd name="connsiteX1491" fmla="*/ 3373454 w 5885939"/>
                <a:gd name="connsiteY1491" fmla="*/ 461833 h 5886106"/>
                <a:gd name="connsiteX1492" fmla="*/ 3351213 w 5885939"/>
                <a:gd name="connsiteY1492" fmla="*/ 411878 h 5886106"/>
                <a:gd name="connsiteX1493" fmla="*/ 3346423 w 5885939"/>
                <a:gd name="connsiteY1493" fmla="*/ 399218 h 5886106"/>
                <a:gd name="connsiteX1494" fmla="*/ 3344028 w 5885939"/>
                <a:gd name="connsiteY1494" fmla="*/ 393059 h 5886106"/>
                <a:gd name="connsiteX1495" fmla="*/ 3377560 w 5885939"/>
                <a:gd name="connsiteY1495" fmla="*/ 395112 h 5886106"/>
                <a:gd name="connsiteX1496" fmla="*/ 3115807 w 5885939"/>
                <a:gd name="connsiteY1496" fmla="*/ 379373 h 5886106"/>
                <a:gd name="connsiteX1497" fmla="*/ 3127782 w 5885939"/>
                <a:gd name="connsiteY1497" fmla="*/ 380057 h 5886106"/>
                <a:gd name="connsiteX1498" fmla="*/ 3159945 w 5885939"/>
                <a:gd name="connsiteY1498" fmla="*/ 382110 h 5886106"/>
                <a:gd name="connsiteX1499" fmla="*/ 3192451 w 5885939"/>
                <a:gd name="connsiteY1499" fmla="*/ 384163 h 5886106"/>
                <a:gd name="connsiteX1500" fmla="*/ 3303311 w 5885939"/>
                <a:gd name="connsiteY1500" fmla="*/ 390664 h 5886106"/>
                <a:gd name="connsiteX1501" fmla="*/ 3319734 w 5885939"/>
                <a:gd name="connsiteY1501" fmla="*/ 403324 h 5886106"/>
                <a:gd name="connsiteX1502" fmla="*/ 3334789 w 5885939"/>
                <a:gd name="connsiteY1502" fmla="*/ 438909 h 5886106"/>
                <a:gd name="connsiteX1503" fmla="*/ 3382692 w 5885939"/>
                <a:gd name="connsiteY1503" fmla="*/ 556954 h 5886106"/>
                <a:gd name="connsiteX1504" fmla="*/ 3388509 w 5885939"/>
                <a:gd name="connsiteY1504" fmla="*/ 574404 h 5886106"/>
                <a:gd name="connsiteX1505" fmla="*/ 3387140 w 5885939"/>
                <a:gd name="connsiteY1505" fmla="*/ 602804 h 5886106"/>
                <a:gd name="connsiteX1506" fmla="*/ 3348476 w 5885939"/>
                <a:gd name="connsiteY1506" fmla="*/ 688002 h 5886106"/>
                <a:gd name="connsiteX1507" fmla="*/ 3336158 w 5885939"/>
                <a:gd name="connsiteY1507" fmla="*/ 695529 h 5886106"/>
                <a:gd name="connsiteX1508" fmla="*/ 3249934 w 5885939"/>
                <a:gd name="connsiteY1508" fmla="*/ 697924 h 5886106"/>
                <a:gd name="connsiteX1509" fmla="*/ 3194846 w 5885939"/>
                <a:gd name="connsiteY1509" fmla="*/ 699293 h 5886106"/>
                <a:gd name="connsiteX1510" fmla="*/ 3193819 w 5885939"/>
                <a:gd name="connsiteY1510" fmla="*/ 699293 h 5886106"/>
                <a:gd name="connsiteX1511" fmla="*/ 3177053 w 5885939"/>
                <a:gd name="connsiteY1511" fmla="*/ 683554 h 5886106"/>
                <a:gd name="connsiteX1512" fmla="*/ 3138389 w 5885939"/>
                <a:gd name="connsiteY1512" fmla="*/ 647627 h 5886106"/>
                <a:gd name="connsiteX1513" fmla="*/ 3128124 w 5885939"/>
                <a:gd name="connsiteY1513" fmla="*/ 647627 h 5886106"/>
                <a:gd name="connsiteX1514" fmla="*/ 2974494 w 5885939"/>
                <a:gd name="connsiteY1514" fmla="*/ 651390 h 5886106"/>
                <a:gd name="connsiteX1515" fmla="*/ 2948490 w 5885939"/>
                <a:gd name="connsiteY1515" fmla="*/ 652075 h 5886106"/>
                <a:gd name="connsiteX1516" fmla="*/ 2940962 w 5885939"/>
                <a:gd name="connsiteY1516" fmla="*/ 651390 h 5886106"/>
                <a:gd name="connsiteX1517" fmla="*/ 2939936 w 5885939"/>
                <a:gd name="connsiteY1517" fmla="*/ 651390 h 5886106"/>
                <a:gd name="connsiteX1518" fmla="*/ 2945411 w 5885939"/>
                <a:gd name="connsiteY1518" fmla="*/ 641810 h 5886106"/>
                <a:gd name="connsiteX1519" fmla="*/ 2960466 w 5885939"/>
                <a:gd name="connsiteY1519" fmla="*/ 617517 h 5886106"/>
                <a:gd name="connsiteX1520" fmla="*/ 2990576 w 5885939"/>
                <a:gd name="connsiteY1520" fmla="*/ 534372 h 5886106"/>
                <a:gd name="connsiteX1521" fmla="*/ 3011105 w 5885939"/>
                <a:gd name="connsiteY1521" fmla="*/ 496392 h 5886106"/>
                <a:gd name="connsiteX1522" fmla="*/ 3025476 w 5885939"/>
                <a:gd name="connsiteY1522" fmla="*/ 481679 h 5886106"/>
                <a:gd name="connsiteX1523" fmla="*/ 3033004 w 5885939"/>
                <a:gd name="connsiteY1523" fmla="*/ 472783 h 5886106"/>
                <a:gd name="connsiteX1524" fmla="*/ 3038478 w 5885939"/>
                <a:gd name="connsiteY1524" fmla="*/ 466966 h 5886106"/>
                <a:gd name="connsiteX1525" fmla="*/ 3056613 w 5885939"/>
                <a:gd name="connsiteY1525" fmla="*/ 450542 h 5886106"/>
                <a:gd name="connsiteX1526" fmla="*/ 3058324 w 5885939"/>
                <a:gd name="connsiteY1526" fmla="*/ 449516 h 5886106"/>
                <a:gd name="connsiteX1527" fmla="*/ 3115465 w 5885939"/>
                <a:gd name="connsiteY1527" fmla="*/ 378688 h 5886106"/>
                <a:gd name="connsiteX1528" fmla="*/ 2106433 w 5885939"/>
                <a:gd name="connsiteY1528" fmla="*/ 305124 h 5886106"/>
                <a:gd name="connsiteX1529" fmla="*/ 2121830 w 5885939"/>
                <a:gd name="connsiteY1529" fmla="*/ 295201 h 5886106"/>
                <a:gd name="connsiteX1530" fmla="*/ 2122172 w 5885939"/>
                <a:gd name="connsiteY1530" fmla="*/ 295201 h 5886106"/>
                <a:gd name="connsiteX1531" fmla="*/ 2505392 w 5885939"/>
                <a:gd name="connsiteY1531" fmla="*/ 329075 h 5886106"/>
                <a:gd name="connsiteX1532" fmla="*/ 2547136 w 5885939"/>
                <a:gd name="connsiteY1532" fmla="*/ 332839 h 5886106"/>
                <a:gd name="connsiteX1533" fmla="*/ 2550215 w 5885939"/>
                <a:gd name="connsiteY1533" fmla="*/ 333865 h 5886106"/>
                <a:gd name="connsiteX1534" fmla="*/ 2550215 w 5885939"/>
                <a:gd name="connsiteY1534" fmla="*/ 333865 h 5886106"/>
                <a:gd name="connsiteX1535" fmla="*/ 2486915 w 5885939"/>
                <a:gd name="connsiteY1535" fmla="*/ 451569 h 5886106"/>
                <a:gd name="connsiteX1536" fmla="*/ 2483152 w 5885939"/>
                <a:gd name="connsiteY1536" fmla="*/ 455332 h 5886106"/>
                <a:gd name="connsiteX1537" fmla="*/ 2395900 w 5885939"/>
                <a:gd name="connsiteY1537" fmla="*/ 522396 h 5886106"/>
                <a:gd name="connsiteX1538" fmla="*/ 2370238 w 5885939"/>
                <a:gd name="connsiteY1538" fmla="*/ 535740 h 5886106"/>
                <a:gd name="connsiteX1539" fmla="*/ 2347998 w 5885939"/>
                <a:gd name="connsiteY1539" fmla="*/ 542583 h 5886106"/>
                <a:gd name="connsiteX1540" fmla="*/ 2344576 w 5885939"/>
                <a:gd name="connsiteY1540" fmla="*/ 543268 h 5886106"/>
                <a:gd name="connsiteX1541" fmla="*/ 2334312 w 5885939"/>
                <a:gd name="connsiteY1541" fmla="*/ 544294 h 5886106"/>
                <a:gd name="connsiteX1542" fmla="*/ 2316177 w 5885939"/>
                <a:gd name="connsiteY1542" fmla="*/ 548058 h 5886106"/>
                <a:gd name="connsiteX1543" fmla="*/ 2253904 w 5885939"/>
                <a:gd name="connsiteY1543" fmla="*/ 545321 h 5886106"/>
                <a:gd name="connsiteX1544" fmla="*/ 2238507 w 5885939"/>
                <a:gd name="connsiteY1544" fmla="*/ 539162 h 5886106"/>
                <a:gd name="connsiteX1545" fmla="*/ 2227215 w 5885939"/>
                <a:gd name="connsiteY1545" fmla="*/ 525818 h 5886106"/>
                <a:gd name="connsiteX1546" fmla="*/ 2188893 w 5885939"/>
                <a:gd name="connsiteY1546" fmla="*/ 496392 h 5886106"/>
                <a:gd name="connsiteX1547" fmla="*/ 2182734 w 5885939"/>
                <a:gd name="connsiteY1547" fmla="*/ 496392 h 5886106"/>
                <a:gd name="connsiteX1548" fmla="*/ 2169732 w 5885939"/>
                <a:gd name="connsiteY1548" fmla="*/ 493997 h 5886106"/>
                <a:gd name="connsiteX1549" fmla="*/ 2166653 w 5885939"/>
                <a:gd name="connsiteY1549" fmla="*/ 478941 h 5886106"/>
                <a:gd name="connsiteX1550" fmla="*/ 2150571 w 5885939"/>
                <a:gd name="connsiteY1550" fmla="*/ 436856 h 5886106"/>
                <a:gd name="connsiteX1551" fmla="*/ 2123541 w 5885939"/>
                <a:gd name="connsiteY1551" fmla="*/ 427617 h 5886106"/>
                <a:gd name="connsiteX1552" fmla="*/ 2066742 w 5885939"/>
                <a:gd name="connsiteY1552" fmla="*/ 393059 h 5886106"/>
                <a:gd name="connsiteX1553" fmla="*/ 2076665 w 5885939"/>
                <a:gd name="connsiteY1553" fmla="*/ 370134 h 5886106"/>
                <a:gd name="connsiteX1554" fmla="*/ 2106090 w 5885939"/>
                <a:gd name="connsiteY1554" fmla="*/ 305466 h 5886106"/>
                <a:gd name="connsiteX1555" fmla="*/ 2236111 w 5885939"/>
                <a:gd name="connsiteY1555" fmla="*/ 852581 h 5886106"/>
                <a:gd name="connsiteX1556" fmla="*/ 2236111 w 5885939"/>
                <a:gd name="connsiteY1556" fmla="*/ 852581 h 5886106"/>
                <a:gd name="connsiteX1557" fmla="*/ 2239533 w 5885939"/>
                <a:gd name="connsiteY1557" fmla="*/ 863188 h 5886106"/>
                <a:gd name="connsiteX1558" fmla="*/ 2240902 w 5885939"/>
                <a:gd name="connsiteY1558" fmla="*/ 867294 h 5886106"/>
                <a:gd name="connsiteX1559" fmla="*/ 2226873 w 5885939"/>
                <a:gd name="connsiteY1559" fmla="*/ 867978 h 5886106"/>
                <a:gd name="connsiteX1560" fmla="*/ 2189235 w 5885939"/>
                <a:gd name="connsiteY1560" fmla="*/ 870373 h 5886106"/>
                <a:gd name="connsiteX1561" fmla="*/ 2155704 w 5885939"/>
                <a:gd name="connsiteY1561" fmla="*/ 873453 h 5886106"/>
                <a:gd name="connsiteX1562" fmla="*/ 2022603 w 5885939"/>
                <a:gd name="connsiteY1562" fmla="*/ 887481 h 5886106"/>
                <a:gd name="connsiteX1563" fmla="*/ 1968542 w 5885939"/>
                <a:gd name="connsiteY1563" fmla="*/ 908353 h 5886106"/>
                <a:gd name="connsiteX1564" fmla="*/ 1941853 w 5885939"/>
                <a:gd name="connsiteY1564" fmla="*/ 908353 h 5886106"/>
                <a:gd name="connsiteX1565" fmla="*/ 1937063 w 5885939"/>
                <a:gd name="connsiteY1565" fmla="*/ 903905 h 5886106"/>
                <a:gd name="connsiteX1566" fmla="*/ 1893951 w 5885939"/>
                <a:gd name="connsiteY1566" fmla="*/ 858740 h 5886106"/>
                <a:gd name="connsiteX1567" fmla="*/ 1892240 w 5885939"/>
                <a:gd name="connsiteY1567" fmla="*/ 832736 h 5886106"/>
                <a:gd name="connsiteX1568" fmla="*/ 1905584 w 5885939"/>
                <a:gd name="connsiteY1568" fmla="*/ 804678 h 5886106"/>
                <a:gd name="connsiteX1569" fmla="*/ 1914823 w 5885939"/>
                <a:gd name="connsiteY1569" fmla="*/ 786544 h 5886106"/>
                <a:gd name="connsiteX1570" fmla="*/ 1925772 w 5885939"/>
                <a:gd name="connsiteY1570" fmla="*/ 758487 h 5886106"/>
                <a:gd name="connsiteX1571" fmla="*/ 1928851 w 5885939"/>
                <a:gd name="connsiteY1571" fmla="*/ 749591 h 5886106"/>
                <a:gd name="connsiteX1572" fmla="*/ 1934326 w 5885939"/>
                <a:gd name="connsiteY1572" fmla="*/ 733851 h 5886106"/>
                <a:gd name="connsiteX1573" fmla="*/ 1945617 w 5885939"/>
                <a:gd name="connsiteY1573" fmla="*/ 703399 h 5886106"/>
                <a:gd name="connsiteX1574" fmla="*/ 1950065 w 5885939"/>
                <a:gd name="connsiteY1574" fmla="*/ 665077 h 5886106"/>
                <a:gd name="connsiteX1575" fmla="*/ 1916876 w 5885939"/>
                <a:gd name="connsiteY1575" fmla="*/ 653786 h 5886106"/>
                <a:gd name="connsiteX1576" fmla="*/ 1904216 w 5885939"/>
                <a:gd name="connsiteY1576" fmla="*/ 653786 h 5886106"/>
                <a:gd name="connsiteX1577" fmla="*/ 1797804 w 5885939"/>
                <a:gd name="connsiteY1577" fmla="*/ 655839 h 5886106"/>
                <a:gd name="connsiteX1578" fmla="*/ 1755376 w 5885939"/>
                <a:gd name="connsiteY1578" fmla="*/ 656865 h 5886106"/>
                <a:gd name="connsiteX1579" fmla="*/ 1745795 w 5885939"/>
                <a:gd name="connsiteY1579" fmla="*/ 657892 h 5886106"/>
                <a:gd name="connsiteX1580" fmla="*/ 1730740 w 5885939"/>
                <a:gd name="connsiteY1580" fmla="*/ 657892 h 5886106"/>
                <a:gd name="connsiteX1581" fmla="*/ 1717738 w 5885939"/>
                <a:gd name="connsiteY1581" fmla="*/ 646258 h 5886106"/>
                <a:gd name="connsiteX1582" fmla="*/ 1717054 w 5885939"/>
                <a:gd name="connsiteY1582" fmla="*/ 568588 h 5886106"/>
                <a:gd name="connsiteX1583" fmla="*/ 1717054 w 5885939"/>
                <a:gd name="connsiteY1583" fmla="*/ 543610 h 5886106"/>
                <a:gd name="connsiteX1584" fmla="*/ 1752638 w 5885939"/>
                <a:gd name="connsiteY1584" fmla="*/ 540873 h 5886106"/>
                <a:gd name="connsiteX1585" fmla="*/ 1841258 w 5885939"/>
                <a:gd name="connsiteY1585" fmla="*/ 535056 h 5886106"/>
                <a:gd name="connsiteX1586" fmla="*/ 1880949 w 5885939"/>
                <a:gd name="connsiteY1586" fmla="*/ 503919 h 5886106"/>
                <a:gd name="connsiteX1587" fmla="*/ 1919613 w 5885939"/>
                <a:gd name="connsiteY1587" fmla="*/ 474836 h 5886106"/>
                <a:gd name="connsiteX1588" fmla="*/ 1925772 w 5885939"/>
                <a:gd name="connsiteY1588" fmla="*/ 474836 h 5886106"/>
                <a:gd name="connsiteX1589" fmla="*/ 1949723 w 5885939"/>
                <a:gd name="connsiteY1589" fmla="*/ 474151 h 5886106"/>
                <a:gd name="connsiteX1590" fmla="*/ 2039369 w 5885939"/>
                <a:gd name="connsiteY1590" fmla="*/ 418037 h 5886106"/>
                <a:gd name="connsiteX1591" fmla="*/ 2043817 w 5885939"/>
                <a:gd name="connsiteY1591" fmla="*/ 411878 h 5886106"/>
                <a:gd name="connsiteX1592" fmla="*/ 2044844 w 5885939"/>
                <a:gd name="connsiteY1592" fmla="*/ 410509 h 5886106"/>
                <a:gd name="connsiteX1593" fmla="*/ 2046212 w 5885939"/>
                <a:gd name="connsiteY1593" fmla="*/ 412562 h 5886106"/>
                <a:gd name="connsiteX1594" fmla="*/ 2052713 w 5885939"/>
                <a:gd name="connsiteY1594" fmla="*/ 422143 h 5886106"/>
                <a:gd name="connsiteX1595" fmla="*/ 2113276 w 5885939"/>
                <a:gd name="connsiteY1595" fmla="*/ 454306 h 5886106"/>
                <a:gd name="connsiteX1596" fmla="*/ 2132779 w 5885939"/>
                <a:gd name="connsiteY1596" fmla="*/ 459096 h 5886106"/>
                <a:gd name="connsiteX1597" fmla="*/ 2138254 w 5885939"/>
                <a:gd name="connsiteY1597" fmla="*/ 480310 h 5886106"/>
                <a:gd name="connsiteX1598" fmla="*/ 2148176 w 5885939"/>
                <a:gd name="connsiteY1598" fmla="*/ 513842 h 5886106"/>
                <a:gd name="connsiteX1599" fmla="*/ 2178628 w 5885939"/>
                <a:gd name="connsiteY1599" fmla="*/ 524107 h 5886106"/>
                <a:gd name="connsiteX1600" fmla="*/ 2202238 w 5885939"/>
                <a:gd name="connsiteY1600" fmla="*/ 538820 h 5886106"/>
                <a:gd name="connsiteX1601" fmla="*/ 2227900 w 5885939"/>
                <a:gd name="connsiteY1601" fmla="*/ 562771 h 5886106"/>
                <a:gd name="connsiteX1602" fmla="*/ 2232690 w 5885939"/>
                <a:gd name="connsiteY1602" fmla="*/ 566192 h 5886106"/>
                <a:gd name="connsiteX1603" fmla="*/ 2247403 w 5885939"/>
                <a:gd name="connsiteY1603" fmla="*/ 571325 h 5886106"/>
                <a:gd name="connsiteX1604" fmla="*/ 2248087 w 5885939"/>
                <a:gd name="connsiteY1604" fmla="*/ 571325 h 5886106"/>
                <a:gd name="connsiteX1605" fmla="*/ 2239875 w 5885939"/>
                <a:gd name="connsiteY1605" fmla="*/ 590144 h 5886106"/>
                <a:gd name="connsiteX1606" fmla="*/ 2221399 w 5885939"/>
                <a:gd name="connsiteY1606" fmla="*/ 637020 h 5886106"/>
                <a:gd name="connsiteX1607" fmla="*/ 2235769 w 5885939"/>
                <a:gd name="connsiteY1607" fmla="*/ 852581 h 5886106"/>
                <a:gd name="connsiteX1608" fmla="*/ 1660597 w 5885939"/>
                <a:gd name="connsiteY1608" fmla="*/ 25579 h 5886106"/>
                <a:gd name="connsiteX1609" fmla="*/ 1812517 w 5885939"/>
                <a:gd name="connsiteY1609" fmla="*/ 25579 h 5886106"/>
                <a:gd name="connsiteX1610" fmla="*/ 1989756 w 5885939"/>
                <a:gd name="connsiteY1610" fmla="*/ 25579 h 5886106"/>
                <a:gd name="connsiteX1611" fmla="*/ 2005495 w 5885939"/>
                <a:gd name="connsiteY1611" fmla="*/ 40634 h 5886106"/>
                <a:gd name="connsiteX1612" fmla="*/ 2011312 w 5885939"/>
                <a:gd name="connsiteY1612" fmla="*/ 65611 h 5886106"/>
                <a:gd name="connsiteX1613" fmla="*/ 2056477 w 5885939"/>
                <a:gd name="connsiteY1613" fmla="*/ 250036 h 5886106"/>
                <a:gd name="connsiteX1614" fmla="*/ 2070164 w 5885939"/>
                <a:gd name="connsiteY1614" fmla="*/ 281173 h 5886106"/>
                <a:gd name="connsiteX1615" fmla="*/ 2078375 w 5885939"/>
                <a:gd name="connsiteY1615" fmla="*/ 296570 h 5886106"/>
                <a:gd name="connsiteX1616" fmla="*/ 2066058 w 5885939"/>
                <a:gd name="connsiteY1616" fmla="*/ 325996 h 5886106"/>
                <a:gd name="connsiteX1617" fmla="*/ 2024314 w 5885939"/>
                <a:gd name="connsiteY1617" fmla="*/ 392375 h 5886106"/>
                <a:gd name="connsiteX1618" fmla="*/ 2014391 w 5885939"/>
                <a:gd name="connsiteY1618" fmla="*/ 407430 h 5886106"/>
                <a:gd name="connsiteX1619" fmla="*/ 1952802 w 5885939"/>
                <a:gd name="connsiteY1619" fmla="*/ 447805 h 5886106"/>
                <a:gd name="connsiteX1620" fmla="*/ 1940827 w 5885939"/>
                <a:gd name="connsiteY1620" fmla="*/ 447805 h 5886106"/>
                <a:gd name="connsiteX1621" fmla="*/ 1906953 w 5885939"/>
                <a:gd name="connsiteY1621" fmla="*/ 449516 h 5886106"/>
                <a:gd name="connsiteX1622" fmla="*/ 1856655 w 5885939"/>
                <a:gd name="connsiteY1622" fmla="*/ 491601 h 5886106"/>
                <a:gd name="connsiteX1623" fmla="*/ 1834073 w 5885939"/>
                <a:gd name="connsiteY1623" fmla="*/ 509052 h 5886106"/>
                <a:gd name="connsiteX1624" fmla="*/ 1755034 w 5885939"/>
                <a:gd name="connsiteY1624" fmla="*/ 515895 h 5886106"/>
                <a:gd name="connsiteX1625" fmla="*/ 1734846 w 5885939"/>
                <a:gd name="connsiteY1625" fmla="*/ 517948 h 5886106"/>
                <a:gd name="connsiteX1626" fmla="*/ 1722528 w 5885939"/>
                <a:gd name="connsiteY1626" fmla="*/ 512473 h 5886106"/>
                <a:gd name="connsiteX1627" fmla="*/ 1707815 w 5885939"/>
                <a:gd name="connsiteY1627" fmla="*/ 486811 h 5886106"/>
                <a:gd name="connsiteX1628" fmla="*/ 1695498 w 5885939"/>
                <a:gd name="connsiteY1628" fmla="*/ 351316 h 5886106"/>
                <a:gd name="connsiteX1629" fmla="*/ 1691392 w 5885939"/>
                <a:gd name="connsiteY1629" fmla="*/ 302729 h 5886106"/>
                <a:gd name="connsiteX1630" fmla="*/ 1690023 w 5885939"/>
                <a:gd name="connsiteY1630" fmla="*/ 283910 h 5886106"/>
                <a:gd name="connsiteX1631" fmla="*/ 1684891 w 5885939"/>
                <a:gd name="connsiteY1631" fmla="*/ 239087 h 5886106"/>
                <a:gd name="connsiteX1632" fmla="*/ 1669835 w 5885939"/>
                <a:gd name="connsiteY1632" fmla="*/ 218557 h 5886106"/>
                <a:gd name="connsiteX1633" fmla="*/ 1662650 w 5885939"/>
                <a:gd name="connsiteY1633" fmla="*/ 211372 h 5886106"/>
                <a:gd name="connsiteX1634" fmla="*/ 1655807 w 5885939"/>
                <a:gd name="connsiteY1634" fmla="*/ 204871 h 5886106"/>
                <a:gd name="connsiteX1635" fmla="*/ 1647595 w 5885939"/>
                <a:gd name="connsiteY1635" fmla="*/ 195290 h 5886106"/>
                <a:gd name="connsiteX1636" fmla="*/ 1603114 w 5885939"/>
                <a:gd name="connsiteY1636" fmla="*/ 148072 h 5886106"/>
                <a:gd name="connsiteX1637" fmla="*/ 1599350 w 5885939"/>
                <a:gd name="connsiteY1637" fmla="*/ 146361 h 5886106"/>
                <a:gd name="connsiteX1638" fmla="*/ 1598324 w 5885939"/>
                <a:gd name="connsiteY1638" fmla="*/ 145677 h 5886106"/>
                <a:gd name="connsiteX1639" fmla="*/ 1608247 w 5885939"/>
                <a:gd name="connsiteY1639" fmla="*/ 122068 h 5886106"/>
                <a:gd name="connsiteX1640" fmla="*/ 1648279 w 5885939"/>
                <a:gd name="connsiteY1640" fmla="*/ 29684 h 5886106"/>
                <a:gd name="connsiteX1641" fmla="*/ 1659913 w 5885939"/>
                <a:gd name="connsiteY1641" fmla="*/ 25236 h 5886106"/>
                <a:gd name="connsiteX1642" fmla="*/ 1319805 w 5885939"/>
                <a:gd name="connsiteY1642" fmla="*/ 365686 h 5886106"/>
                <a:gd name="connsiteX1643" fmla="*/ 1360522 w 5885939"/>
                <a:gd name="connsiteY1643" fmla="*/ 292122 h 5886106"/>
                <a:gd name="connsiteX1644" fmla="*/ 1395080 w 5885939"/>
                <a:gd name="connsiteY1644" fmla="*/ 266460 h 5886106"/>
                <a:gd name="connsiteX1645" fmla="*/ 1414926 w 5885939"/>
                <a:gd name="connsiteY1645" fmla="*/ 253115 h 5886106"/>
                <a:gd name="connsiteX1646" fmla="*/ 1433060 w 5885939"/>
                <a:gd name="connsiteY1646" fmla="*/ 255168 h 5886106"/>
                <a:gd name="connsiteX1647" fmla="*/ 1457354 w 5885939"/>
                <a:gd name="connsiteY1647" fmla="*/ 271934 h 5886106"/>
                <a:gd name="connsiteX1648" fmla="*/ 1535366 w 5885939"/>
                <a:gd name="connsiteY1648" fmla="*/ 275014 h 5886106"/>
                <a:gd name="connsiteX1649" fmla="*/ 1552474 w 5885939"/>
                <a:gd name="connsiteY1649" fmla="*/ 258590 h 5886106"/>
                <a:gd name="connsiteX1650" fmla="*/ 1569582 w 5885939"/>
                <a:gd name="connsiteY1650" fmla="*/ 215820 h 5886106"/>
                <a:gd name="connsiteX1651" fmla="*/ 1584980 w 5885939"/>
                <a:gd name="connsiteY1651" fmla="*/ 177156 h 5886106"/>
                <a:gd name="connsiteX1652" fmla="*/ 1592165 w 5885939"/>
                <a:gd name="connsiteY1652" fmla="*/ 172023 h 5886106"/>
                <a:gd name="connsiteX1653" fmla="*/ 1598666 w 5885939"/>
                <a:gd name="connsiteY1653" fmla="*/ 174761 h 5886106"/>
                <a:gd name="connsiteX1654" fmla="*/ 1618511 w 5885939"/>
                <a:gd name="connsiteY1654" fmla="*/ 187421 h 5886106"/>
                <a:gd name="connsiteX1655" fmla="*/ 1655465 w 5885939"/>
                <a:gd name="connsiteY1655" fmla="*/ 236350 h 5886106"/>
                <a:gd name="connsiteX1656" fmla="*/ 1659913 w 5885939"/>
                <a:gd name="connsiteY1656" fmla="*/ 242508 h 5886106"/>
                <a:gd name="connsiteX1657" fmla="*/ 1665387 w 5885939"/>
                <a:gd name="connsiteY1657" fmla="*/ 305124 h 5886106"/>
                <a:gd name="connsiteX1658" fmla="*/ 1665387 w 5885939"/>
                <a:gd name="connsiteY1658" fmla="*/ 310941 h 5886106"/>
                <a:gd name="connsiteX1659" fmla="*/ 1670862 w 5885939"/>
                <a:gd name="connsiteY1659" fmla="*/ 376293 h 5886106"/>
                <a:gd name="connsiteX1660" fmla="*/ 1677705 w 5885939"/>
                <a:gd name="connsiteY1660" fmla="*/ 463544 h 5886106"/>
                <a:gd name="connsiteX1661" fmla="*/ 1680100 w 5885939"/>
                <a:gd name="connsiteY1661" fmla="*/ 480994 h 5886106"/>
                <a:gd name="connsiteX1662" fmla="*/ 1680785 w 5885939"/>
                <a:gd name="connsiteY1662" fmla="*/ 486127 h 5886106"/>
                <a:gd name="connsiteX1663" fmla="*/ 1679758 w 5885939"/>
                <a:gd name="connsiteY1663" fmla="*/ 486127 h 5886106"/>
                <a:gd name="connsiteX1664" fmla="*/ 1677021 w 5885939"/>
                <a:gd name="connsiteY1664" fmla="*/ 487153 h 5886106"/>
                <a:gd name="connsiteX1665" fmla="*/ 1619538 w 5885939"/>
                <a:gd name="connsiteY1665" fmla="*/ 488864 h 5886106"/>
                <a:gd name="connsiteX1666" fmla="*/ 1433745 w 5885939"/>
                <a:gd name="connsiteY1666" fmla="*/ 494339 h 5886106"/>
                <a:gd name="connsiteX1667" fmla="*/ 1356074 w 5885939"/>
                <a:gd name="connsiteY1667" fmla="*/ 494339 h 5886106"/>
                <a:gd name="connsiteX1668" fmla="*/ 1319463 w 5885939"/>
                <a:gd name="connsiteY1668" fmla="*/ 494339 h 5886106"/>
                <a:gd name="connsiteX1669" fmla="*/ 1319463 w 5885939"/>
                <a:gd name="connsiteY1669" fmla="*/ 454648 h 5886106"/>
                <a:gd name="connsiteX1670" fmla="*/ 1319121 w 5885939"/>
                <a:gd name="connsiteY1670" fmla="*/ 364660 h 5886106"/>
                <a:gd name="connsiteX1671" fmla="*/ 1242135 w 5885939"/>
                <a:gd name="connsiteY1671" fmla="*/ 27289 h 5886106"/>
                <a:gd name="connsiteX1672" fmla="*/ 1248636 w 5885939"/>
                <a:gd name="connsiteY1672" fmla="*/ 25579 h 5886106"/>
                <a:gd name="connsiteX1673" fmla="*/ 1252057 w 5885939"/>
                <a:gd name="connsiteY1673" fmla="*/ 25579 h 5886106"/>
                <a:gd name="connsiteX1674" fmla="*/ 1255821 w 5885939"/>
                <a:gd name="connsiteY1674" fmla="*/ 25579 h 5886106"/>
                <a:gd name="connsiteX1675" fmla="*/ 1255821 w 5885939"/>
                <a:gd name="connsiteY1675" fmla="*/ 25579 h 5886106"/>
                <a:gd name="connsiteX1676" fmla="*/ 1547000 w 5885939"/>
                <a:gd name="connsiteY1676" fmla="*/ 24894 h 5886106"/>
                <a:gd name="connsiteX1677" fmla="*/ 1599008 w 5885939"/>
                <a:gd name="connsiteY1677" fmla="*/ 24894 h 5886106"/>
                <a:gd name="connsiteX1678" fmla="*/ 1622960 w 5885939"/>
                <a:gd name="connsiteY1678" fmla="*/ 24894 h 5886106"/>
                <a:gd name="connsiteX1679" fmla="*/ 1616801 w 5885939"/>
                <a:gd name="connsiteY1679" fmla="*/ 40291 h 5886106"/>
                <a:gd name="connsiteX1680" fmla="*/ 1601403 w 5885939"/>
                <a:gd name="connsiteY1680" fmla="*/ 77587 h 5886106"/>
                <a:gd name="connsiteX1681" fmla="*/ 1594902 w 5885939"/>
                <a:gd name="connsiteY1681" fmla="*/ 92300 h 5886106"/>
                <a:gd name="connsiteX1682" fmla="*/ 1530234 w 5885939"/>
                <a:gd name="connsiteY1682" fmla="*/ 239771 h 5886106"/>
                <a:gd name="connsiteX1683" fmla="*/ 1514837 w 5885939"/>
                <a:gd name="connsiteY1683" fmla="*/ 250036 h 5886106"/>
                <a:gd name="connsiteX1684" fmla="*/ 1470014 w 5885939"/>
                <a:gd name="connsiteY1684" fmla="*/ 246957 h 5886106"/>
                <a:gd name="connsiteX1685" fmla="*/ 1451195 w 5885939"/>
                <a:gd name="connsiteY1685" fmla="*/ 234639 h 5886106"/>
                <a:gd name="connsiteX1686" fmla="*/ 1424506 w 5885939"/>
                <a:gd name="connsiteY1686" fmla="*/ 220610 h 5886106"/>
                <a:gd name="connsiteX1687" fmla="*/ 1424506 w 5885939"/>
                <a:gd name="connsiteY1687" fmla="*/ 220610 h 5886106"/>
                <a:gd name="connsiteX1688" fmla="*/ 1404661 w 5885939"/>
                <a:gd name="connsiteY1688" fmla="*/ 230191 h 5886106"/>
                <a:gd name="connsiteX1689" fmla="*/ 1272245 w 5885939"/>
                <a:gd name="connsiteY1689" fmla="*/ 270566 h 5886106"/>
                <a:gd name="connsiteX1690" fmla="*/ 1240424 w 5885939"/>
                <a:gd name="connsiteY1690" fmla="*/ 271250 h 5886106"/>
                <a:gd name="connsiteX1691" fmla="*/ 1240424 w 5885939"/>
                <a:gd name="connsiteY1691" fmla="*/ 213083 h 5886106"/>
                <a:gd name="connsiteX1692" fmla="*/ 1240424 w 5885939"/>
                <a:gd name="connsiteY1692" fmla="*/ 34475 h 5886106"/>
                <a:gd name="connsiteX1693" fmla="*/ 1242477 w 5885939"/>
                <a:gd name="connsiteY1693" fmla="*/ 26947 h 5886106"/>
                <a:gd name="connsiteX1694" fmla="*/ 1141882 w 5885939"/>
                <a:gd name="connsiteY1694" fmla="*/ 691765 h 5886106"/>
                <a:gd name="connsiteX1695" fmla="*/ 904080 w 5885939"/>
                <a:gd name="connsiteY1695" fmla="*/ 627097 h 5886106"/>
                <a:gd name="connsiteX1696" fmla="*/ 919135 w 5885939"/>
                <a:gd name="connsiteY1696" fmla="*/ 627097 h 5886106"/>
                <a:gd name="connsiteX1697" fmla="*/ 934532 w 5885939"/>
                <a:gd name="connsiteY1697" fmla="*/ 628466 h 5886106"/>
                <a:gd name="connsiteX1698" fmla="*/ 999201 w 5885939"/>
                <a:gd name="connsiteY1698" fmla="*/ 620596 h 5886106"/>
                <a:gd name="connsiteX1699" fmla="*/ 1016309 w 5885939"/>
                <a:gd name="connsiteY1699" fmla="*/ 627439 h 5886106"/>
                <a:gd name="connsiteX1700" fmla="*/ 1058737 w 5885939"/>
                <a:gd name="connsiteY1700" fmla="*/ 631203 h 5886106"/>
                <a:gd name="connsiteX1701" fmla="*/ 1075502 w 5885939"/>
                <a:gd name="connsiteY1701" fmla="*/ 633940 h 5886106"/>
                <a:gd name="connsiteX1702" fmla="*/ 1088162 w 5885939"/>
                <a:gd name="connsiteY1702" fmla="*/ 644547 h 5886106"/>
                <a:gd name="connsiteX1703" fmla="*/ 1106639 w 5885939"/>
                <a:gd name="connsiteY1703" fmla="*/ 658918 h 5886106"/>
                <a:gd name="connsiteX1704" fmla="*/ 1143935 w 5885939"/>
                <a:gd name="connsiteY1704" fmla="*/ 660629 h 5886106"/>
                <a:gd name="connsiteX1705" fmla="*/ 1155226 w 5885939"/>
                <a:gd name="connsiteY1705" fmla="*/ 625044 h 5886106"/>
                <a:gd name="connsiteX1706" fmla="*/ 1141539 w 5885939"/>
                <a:gd name="connsiteY1706" fmla="*/ 584327 h 5886106"/>
                <a:gd name="connsiteX1707" fmla="*/ 1119299 w 5885939"/>
                <a:gd name="connsiteY1707" fmla="*/ 561402 h 5886106"/>
                <a:gd name="connsiteX1708" fmla="*/ 1082688 w 5885939"/>
                <a:gd name="connsiteY1708" fmla="*/ 549427 h 5886106"/>
                <a:gd name="connsiteX1709" fmla="*/ 975934 w 5885939"/>
                <a:gd name="connsiteY1709" fmla="*/ 540873 h 5886106"/>
                <a:gd name="connsiteX1710" fmla="*/ 973881 w 5885939"/>
                <a:gd name="connsiteY1710" fmla="*/ 540873 h 5886106"/>
                <a:gd name="connsiteX1711" fmla="*/ 973881 w 5885939"/>
                <a:gd name="connsiteY1711" fmla="*/ 27289 h 5886106"/>
                <a:gd name="connsiteX1712" fmla="*/ 1212024 w 5885939"/>
                <a:gd name="connsiteY1712" fmla="*/ 27289 h 5886106"/>
                <a:gd name="connsiteX1713" fmla="*/ 1212024 w 5885939"/>
                <a:gd name="connsiteY1713" fmla="*/ 27632 h 5886106"/>
                <a:gd name="connsiteX1714" fmla="*/ 1212709 w 5885939"/>
                <a:gd name="connsiteY1714" fmla="*/ 27974 h 5886106"/>
                <a:gd name="connsiteX1715" fmla="*/ 1214077 w 5885939"/>
                <a:gd name="connsiteY1715" fmla="*/ 88536 h 5886106"/>
                <a:gd name="connsiteX1716" fmla="*/ 1217157 w 5885939"/>
                <a:gd name="connsiteY1716" fmla="*/ 265433 h 5886106"/>
                <a:gd name="connsiteX1717" fmla="*/ 1217157 w 5885939"/>
                <a:gd name="connsiteY1717" fmla="*/ 269197 h 5886106"/>
                <a:gd name="connsiteX1718" fmla="*/ 1221605 w 5885939"/>
                <a:gd name="connsiteY1718" fmla="*/ 294517 h 5886106"/>
                <a:gd name="connsiteX1719" fmla="*/ 1248636 w 5885939"/>
                <a:gd name="connsiteY1719" fmla="*/ 297254 h 5886106"/>
                <a:gd name="connsiteX1720" fmla="*/ 1251715 w 5885939"/>
                <a:gd name="connsiteY1720" fmla="*/ 297254 h 5886106"/>
                <a:gd name="connsiteX1721" fmla="*/ 1302355 w 5885939"/>
                <a:gd name="connsiteY1721" fmla="*/ 296570 h 5886106"/>
                <a:gd name="connsiteX1722" fmla="*/ 1320489 w 5885939"/>
                <a:gd name="connsiteY1722" fmla="*/ 296570 h 5886106"/>
                <a:gd name="connsiteX1723" fmla="*/ 1293117 w 5885939"/>
                <a:gd name="connsiteY1723" fmla="*/ 404008 h 5886106"/>
                <a:gd name="connsiteX1724" fmla="*/ 1294143 w 5885939"/>
                <a:gd name="connsiteY1724" fmla="*/ 425222 h 5886106"/>
                <a:gd name="connsiteX1725" fmla="*/ 1298249 w 5885939"/>
                <a:gd name="connsiteY1725" fmla="*/ 476204 h 5886106"/>
                <a:gd name="connsiteX1726" fmla="*/ 1284220 w 5885939"/>
                <a:gd name="connsiteY1726" fmla="*/ 518290 h 5886106"/>
                <a:gd name="connsiteX1727" fmla="*/ 1264717 w 5885939"/>
                <a:gd name="connsiteY1727" fmla="*/ 540530 h 5886106"/>
                <a:gd name="connsiteX1728" fmla="*/ 1179861 w 5885939"/>
                <a:gd name="connsiteY1728" fmla="*/ 639415 h 5886106"/>
                <a:gd name="connsiteX1729" fmla="*/ 1152489 w 5885939"/>
                <a:gd name="connsiteY1729" fmla="*/ 676710 h 5886106"/>
                <a:gd name="connsiteX1730" fmla="*/ 1141882 w 5885939"/>
                <a:gd name="connsiteY1730" fmla="*/ 692108 h 5886106"/>
                <a:gd name="connsiteX1731" fmla="*/ 2463306 w 5885939"/>
                <a:gd name="connsiteY1731" fmla="*/ 1088330 h 5886106"/>
                <a:gd name="connsiteX1732" fmla="*/ 2467412 w 5885939"/>
                <a:gd name="connsiteY1732" fmla="*/ 1090725 h 5886106"/>
                <a:gd name="connsiteX1733" fmla="*/ 2467412 w 5885939"/>
                <a:gd name="connsiteY1733" fmla="*/ 1091409 h 5886106"/>
                <a:gd name="connsiteX1734" fmla="*/ 2462964 w 5885939"/>
                <a:gd name="connsiteY1734" fmla="*/ 1091409 h 5886106"/>
                <a:gd name="connsiteX1735" fmla="*/ 2450988 w 5885939"/>
                <a:gd name="connsiteY1735" fmla="*/ 1090040 h 5886106"/>
                <a:gd name="connsiteX1736" fmla="*/ 2349025 w 5885939"/>
                <a:gd name="connsiteY1736" fmla="*/ 1086961 h 5886106"/>
                <a:gd name="connsiteX1737" fmla="*/ 2248429 w 5885939"/>
                <a:gd name="connsiteY1737" fmla="*/ 1144444 h 5886106"/>
                <a:gd name="connsiteX1738" fmla="*/ 2245692 w 5885939"/>
                <a:gd name="connsiteY1738" fmla="*/ 1147181 h 5886106"/>
                <a:gd name="connsiteX1739" fmla="*/ 2160494 w 5885939"/>
                <a:gd name="connsiteY1739" fmla="*/ 1200558 h 5886106"/>
                <a:gd name="connsiteX1740" fmla="*/ 2088640 w 5885939"/>
                <a:gd name="connsiteY1740" fmla="*/ 1247777 h 5886106"/>
                <a:gd name="connsiteX1741" fmla="*/ 2085903 w 5885939"/>
                <a:gd name="connsiteY1741" fmla="*/ 1248803 h 5886106"/>
                <a:gd name="connsiteX1742" fmla="*/ 2085903 w 5885939"/>
                <a:gd name="connsiteY1742" fmla="*/ 1248803 h 5886106"/>
                <a:gd name="connsiteX1743" fmla="*/ 2094457 w 5885939"/>
                <a:gd name="connsiteY1743" fmla="*/ 1235117 h 5886106"/>
                <a:gd name="connsiteX1744" fmla="*/ 2096852 w 5885939"/>
                <a:gd name="connsiteY1744" fmla="*/ 1205349 h 5886106"/>
                <a:gd name="connsiteX1745" fmla="*/ 2069479 w 5885939"/>
                <a:gd name="connsiteY1745" fmla="*/ 1195426 h 5886106"/>
                <a:gd name="connsiteX1746" fmla="*/ 2016102 w 5885939"/>
                <a:gd name="connsiteY1746" fmla="*/ 1224167 h 5886106"/>
                <a:gd name="connsiteX1747" fmla="*/ 1926798 w 5885939"/>
                <a:gd name="connsiteY1747" fmla="*/ 1261805 h 5886106"/>
                <a:gd name="connsiteX1748" fmla="*/ 1854944 w 5885939"/>
                <a:gd name="connsiteY1748" fmla="*/ 1265569 h 5886106"/>
                <a:gd name="connsiteX1749" fmla="*/ 1840916 w 5885939"/>
                <a:gd name="connsiteY1749" fmla="*/ 1267964 h 5886106"/>
                <a:gd name="connsiteX1750" fmla="*/ 1816622 w 5885939"/>
                <a:gd name="connsiteY1750" fmla="*/ 1290547 h 5886106"/>
                <a:gd name="connsiteX1751" fmla="*/ 1835441 w 5885939"/>
                <a:gd name="connsiteY1751" fmla="*/ 1316893 h 5886106"/>
                <a:gd name="connsiteX1752" fmla="*/ 1878896 w 5885939"/>
                <a:gd name="connsiteY1752" fmla="*/ 1324421 h 5886106"/>
                <a:gd name="connsiteX1753" fmla="*/ 1884028 w 5885939"/>
                <a:gd name="connsiteY1753" fmla="*/ 1324421 h 5886106"/>
                <a:gd name="connsiteX1754" fmla="*/ 1899425 w 5885939"/>
                <a:gd name="connsiteY1754" fmla="*/ 1322710 h 5886106"/>
                <a:gd name="connsiteX1755" fmla="*/ 1901821 w 5885939"/>
                <a:gd name="connsiteY1755" fmla="*/ 1322025 h 5886106"/>
                <a:gd name="connsiteX1756" fmla="*/ 1889160 w 5885939"/>
                <a:gd name="connsiteY1756" fmla="*/ 1348714 h 5886106"/>
                <a:gd name="connsiteX1757" fmla="*/ 1866578 w 5885939"/>
                <a:gd name="connsiteY1757" fmla="*/ 1350425 h 5886106"/>
                <a:gd name="connsiteX1758" fmla="*/ 1807042 w 5885939"/>
                <a:gd name="connsiteY1758" fmla="*/ 1315867 h 5886106"/>
                <a:gd name="connsiteX1759" fmla="*/ 1757429 w 5885939"/>
                <a:gd name="connsiteY1759" fmla="*/ 1299785 h 5886106"/>
                <a:gd name="connsiteX1760" fmla="*/ 1736215 w 5885939"/>
                <a:gd name="connsiteY1760" fmla="*/ 1301838 h 5886106"/>
                <a:gd name="connsiteX1761" fmla="*/ 1726292 w 5885939"/>
                <a:gd name="connsiteY1761" fmla="*/ 1303207 h 5886106"/>
                <a:gd name="connsiteX1762" fmla="*/ 1741347 w 5885939"/>
                <a:gd name="connsiteY1762" fmla="*/ 1293626 h 5886106"/>
                <a:gd name="connsiteX1763" fmla="*/ 1754349 w 5885939"/>
                <a:gd name="connsiteY1763" fmla="*/ 1260779 h 5886106"/>
                <a:gd name="connsiteX1764" fmla="*/ 1753665 w 5885939"/>
                <a:gd name="connsiteY1764" fmla="*/ 1253593 h 5886106"/>
                <a:gd name="connsiteX1765" fmla="*/ 1691734 w 5885939"/>
                <a:gd name="connsiteY1765" fmla="*/ 1076012 h 5886106"/>
                <a:gd name="connsiteX1766" fmla="*/ 1654780 w 5885939"/>
                <a:gd name="connsiteY1766" fmla="*/ 1048639 h 5886106"/>
                <a:gd name="connsiteX1767" fmla="*/ 1638699 w 5885939"/>
                <a:gd name="connsiteY1767" fmla="*/ 1038032 h 5886106"/>
                <a:gd name="connsiteX1768" fmla="*/ 1634251 w 5885939"/>
                <a:gd name="connsiteY1768" fmla="*/ 1035979 h 5886106"/>
                <a:gd name="connsiteX1769" fmla="*/ 1631514 w 5885939"/>
                <a:gd name="connsiteY1769" fmla="*/ 1034953 h 5886106"/>
                <a:gd name="connsiteX1770" fmla="*/ 1528523 w 5885939"/>
                <a:gd name="connsiteY1770" fmla="*/ 949070 h 5886106"/>
                <a:gd name="connsiteX1771" fmla="*/ 1521680 w 5885939"/>
                <a:gd name="connsiteY1771" fmla="*/ 943254 h 5886106"/>
                <a:gd name="connsiteX1772" fmla="*/ 1550079 w 5885939"/>
                <a:gd name="connsiteY1772" fmla="*/ 937779 h 5886106"/>
                <a:gd name="connsiteX1773" fmla="*/ 1570951 w 5885939"/>
                <a:gd name="connsiteY1773" fmla="*/ 953176 h 5886106"/>
                <a:gd name="connsiteX1774" fmla="*/ 1584295 w 5885939"/>
                <a:gd name="connsiteY1774" fmla="*/ 963783 h 5886106"/>
                <a:gd name="connsiteX1775" fmla="*/ 1589086 w 5885939"/>
                <a:gd name="connsiteY1775" fmla="*/ 967205 h 5886106"/>
                <a:gd name="connsiteX1776" fmla="*/ 1623644 w 5885939"/>
                <a:gd name="connsiteY1776" fmla="*/ 989787 h 5886106"/>
                <a:gd name="connsiteX1777" fmla="*/ 1661624 w 5885939"/>
                <a:gd name="connsiteY1777" fmla="*/ 979865 h 5886106"/>
                <a:gd name="connsiteX1778" fmla="*/ 1656833 w 5885939"/>
                <a:gd name="connsiteY1778" fmla="*/ 938805 h 5886106"/>
                <a:gd name="connsiteX1779" fmla="*/ 1588401 w 5885939"/>
                <a:gd name="connsiteY1779" fmla="*/ 888850 h 5886106"/>
                <a:gd name="connsiteX1780" fmla="*/ 1520311 w 5885939"/>
                <a:gd name="connsiteY1780" fmla="*/ 868663 h 5886106"/>
                <a:gd name="connsiteX1781" fmla="*/ 1475146 w 5885939"/>
                <a:gd name="connsiteY1781" fmla="*/ 827945 h 5886106"/>
                <a:gd name="connsiteX1782" fmla="*/ 1473093 w 5885939"/>
                <a:gd name="connsiteY1782" fmla="*/ 815970 h 5886106"/>
                <a:gd name="connsiteX1783" fmla="*/ 1498413 w 5885939"/>
                <a:gd name="connsiteY1783" fmla="*/ 790992 h 5886106"/>
                <a:gd name="connsiteX1784" fmla="*/ 1525786 w 5885939"/>
                <a:gd name="connsiteY1784" fmla="*/ 766356 h 5886106"/>
                <a:gd name="connsiteX1785" fmla="*/ 1522364 w 5885939"/>
                <a:gd name="connsiteY1785" fmla="*/ 748222 h 5886106"/>
                <a:gd name="connsiteX1786" fmla="*/ 1499782 w 5885939"/>
                <a:gd name="connsiteY1786" fmla="*/ 732825 h 5886106"/>
                <a:gd name="connsiteX1787" fmla="*/ 1462144 w 5885939"/>
                <a:gd name="connsiteY1787" fmla="*/ 739668 h 5886106"/>
                <a:gd name="connsiteX1788" fmla="*/ 1452906 w 5885939"/>
                <a:gd name="connsiteY1788" fmla="*/ 746853 h 5886106"/>
                <a:gd name="connsiteX1789" fmla="*/ 1450853 w 5885939"/>
                <a:gd name="connsiteY1789" fmla="*/ 748564 h 5886106"/>
                <a:gd name="connsiteX1790" fmla="*/ 1449484 w 5885939"/>
                <a:gd name="connsiteY1790" fmla="*/ 745827 h 5886106"/>
                <a:gd name="connsiteX1791" fmla="*/ 1441956 w 5885939"/>
                <a:gd name="connsiteY1791" fmla="*/ 733509 h 5886106"/>
                <a:gd name="connsiteX1792" fmla="*/ 1413215 w 5885939"/>
                <a:gd name="connsiteY1792" fmla="*/ 717427 h 5886106"/>
                <a:gd name="connsiteX1793" fmla="*/ 1385842 w 5885939"/>
                <a:gd name="connsiteY1793" fmla="*/ 718454 h 5886106"/>
                <a:gd name="connsiteX1794" fmla="*/ 1341019 w 5885939"/>
                <a:gd name="connsiteY1794" fmla="*/ 735220 h 5886106"/>
                <a:gd name="connsiteX1795" fmla="*/ 1331781 w 5885939"/>
                <a:gd name="connsiteY1795" fmla="*/ 776279 h 5886106"/>
                <a:gd name="connsiteX1796" fmla="*/ 1368734 w 5885939"/>
                <a:gd name="connsiteY1796" fmla="*/ 801257 h 5886106"/>
                <a:gd name="connsiteX1797" fmla="*/ 1398160 w 5885939"/>
                <a:gd name="connsiteY1797" fmla="*/ 828630 h 5886106"/>
                <a:gd name="connsiteX1798" fmla="*/ 1403292 w 5885939"/>
                <a:gd name="connsiteY1798" fmla="*/ 834789 h 5886106"/>
                <a:gd name="connsiteX1799" fmla="*/ 1431692 w 5885939"/>
                <a:gd name="connsiteY1799" fmla="*/ 873111 h 5886106"/>
                <a:gd name="connsiteX1800" fmla="*/ 1446405 w 5885939"/>
                <a:gd name="connsiteY1800" fmla="*/ 893640 h 5886106"/>
                <a:gd name="connsiteX1801" fmla="*/ 1448458 w 5885939"/>
                <a:gd name="connsiteY1801" fmla="*/ 896378 h 5886106"/>
                <a:gd name="connsiteX1802" fmla="*/ 1453932 w 5885939"/>
                <a:gd name="connsiteY1802" fmla="*/ 904247 h 5886106"/>
                <a:gd name="connsiteX1803" fmla="*/ 1182257 w 5885939"/>
                <a:gd name="connsiteY1803" fmla="*/ 714348 h 5886106"/>
                <a:gd name="connsiteX1804" fmla="*/ 1168228 w 5885939"/>
                <a:gd name="connsiteY1804" fmla="*/ 702030 h 5886106"/>
                <a:gd name="connsiteX1805" fmla="*/ 1173018 w 5885939"/>
                <a:gd name="connsiteY1805" fmla="*/ 688002 h 5886106"/>
                <a:gd name="connsiteX1806" fmla="*/ 1229475 w 5885939"/>
                <a:gd name="connsiteY1806" fmla="*/ 616148 h 5886106"/>
                <a:gd name="connsiteX1807" fmla="*/ 1311935 w 5885939"/>
                <a:gd name="connsiteY1807" fmla="*/ 524107 h 5886106"/>
                <a:gd name="connsiteX1808" fmla="*/ 1340677 w 5885939"/>
                <a:gd name="connsiteY1808" fmla="*/ 516237 h 5886106"/>
                <a:gd name="connsiteX1809" fmla="*/ 1466592 w 5885939"/>
                <a:gd name="connsiteY1809" fmla="*/ 520685 h 5886106"/>
                <a:gd name="connsiteX1810" fmla="*/ 1505940 w 5885939"/>
                <a:gd name="connsiteY1810" fmla="*/ 518290 h 5886106"/>
                <a:gd name="connsiteX1811" fmla="*/ 1643489 w 5885939"/>
                <a:gd name="connsiteY1811" fmla="*/ 515553 h 5886106"/>
                <a:gd name="connsiteX1812" fmla="*/ 1683180 w 5885939"/>
                <a:gd name="connsiteY1812" fmla="*/ 515211 h 5886106"/>
                <a:gd name="connsiteX1813" fmla="*/ 1692418 w 5885939"/>
                <a:gd name="connsiteY1813" fmla="*/ 517606 h 5886106"/>
                <a:gd name="connsiteX1814" fmla="*/ 1694471 w 5885939"/>
                <a:gd name="connsiteY1814" fmla="*/ 528897 h 5886106"/>
                <a:gd name="connsiteX1815" fmla="*/ 1690707 w 5885939"/>
                <a:gd name="connsiteY1815" fmla="*/ 652759 h 5886106"/>
                <a:gd name="connsiteX1816" fmla="*/ 1698235 w 5885939"/>
                <a:gd name="connsiteY1816" fmla="*/ 675684 h 5886106"/>
                <a:gd name="connsiteX1817" fmla="*/ 1725265 w 5885939"/>
                <a:gd name="connsiteY1817" fmla="*/ 683554 h 5886106"/>
                <a:gd name="connsiteX1818" fmla="*/ 1727318 w 5885939"/>
                <a:gd name="connsiteY1818" fmla="*/ 683554 h 5886106"/>
                <a:gd name="connsiteX1819" fmla="*/ 1851523 w 5885939"/>
                <a:gd name="connsiteY1819" fmla="*/ 680474 h 5886106"/>
                <a:gd name="connsiteX1820" fmla="*/ 1904900 w 5885939"/>
                <a:gd name="connsiteY1820" fmla="*/ 679106 h 5886106"/>
                <a:gd name="connsiteX1821" fmla="*/ 1919613 w 5885939"/>
                <a:gd name="connsiteY1821" fmla="*/ 679106 h 5886106"/>
                <a:gd name="connsiteX1822" fmla="*/ 1924745 w 5885939"/>
                <a:gd name="connsiteY1822" fmla="*/ 679106 h 5886106"/>
                <a:gd name="connsiteX1823" fmla="*/ 1924403 w 5885939"/>
                <a:gd name="connsiteY1823" fmla="*/ 681158 h 5886106"/>
                <a:gd name="connsiteX1824" fmla="*/ 1921666 w 5885939"/>
                <a:gd name="connsiteY1824" fmla="*/ 691423 h 5886106"/>
                <a:gd name="connsiteX1825" fmla="*/ 1916191 w 5885939"/>
                <a:gd name="connsiteY1825" fmla="*/ 708531 h 5886106"/>
                <a:gd name="connsiteX1826" fmla="*/ 1901136 w 5885939"/>
                <a:gd name="connsiteY1826" fmla="*/ 750959 h 5886106"/>
                <a:gd name="connsiteX1827" fmla="*/ 1870342 w 5885939"/>
                <a:gd name="connsiteY1827" fmla="*/ 810495 h 5886106"/>
                <a:gd name="connsiteX1828" fmla="*/ 1882317 w 5885939"/>
                <a:gd name="connsiteY1828" fmla="*/ 891929 h 5886106"/>
                <a:gd name="connsiteX1829" fmla="*/ 1928167 w 5885939"/>
                <a:gd name="connsiteY1829" fmla="*/ 933673 h 5886106"/>
                <a:gd name="connsiteX1830" fmla="*/ 1976754 w 5885939"/>
                <a:gd name="connsiteY1830" fmla="*/ 934357 h 5886106"/>
                <a:gd name="connsiteX1831" fmla="*/ 2052029 w 5885939"/>
                <a:gd name="connsiteY1831" fmla="*/ 911090 h 5886106"/>
                <a:gd name="connsiteX1832" fmla="*/ 2239875 w 5885939"/>
                <a:gd name="connsiteY1832" fmla="*/ 898088 h 5886106"/>
                <a:gd name="connsiteX1833" fmla="*/ 2246719 w 5885939"/>
                <a:gd name="connsiteY1833" fmla="*/ 898088 h 5886106"/>
                <a:gd name="connsiteX1834" fmla="*/ 2266222 w 5885939"/>
                <a:gd name="connsiteY1834" fmla="*/ 902194 h 5886106"/>
                <a:gd name="connsiteX1835" fmla="*/ 2444829 w 5885939"/>
                <a:gd name="connsiteY1835" fmla="*/ 1019898 h 5886106"/>
                <a:gd name="connsiteX1836" fmla="*/ 2446198 w 5885939"/>
                <a:gd name="connsiteY1836" fmla="*/ 1020582 h 5886106"/>
                <a:gd name="connsiteX1837" fmla="*/ 2440039 w 5885939"/>
                <a:gd name="connsiteY1837" fmla="*/ 1026741 h 5886106"/>
                <a:gd name="connsiteX1838" fmla="*/ 2424642 w 5885939"/>
                <a:gd name="connsiteY1838" fmla="*/ 1047955 h 5886106"/>
                <a:gd name="connsiteX1839" fmla="*/ 2448251 w 5885939"/>
                <a:gd name="connsiteY1839" fmla="*/ 1081144 h 5886106"/>
                <a:gd name="connsiteX1840" fmla="*/ 2461595 w 5885939"/>
                <a:gd name="connsiteY1840" fmla="*/ 1089014 h 5886106"/>
                <a:gd name="connsiteX1841" fmla="*/ 2708293 w 5885939"/>
                <a:gd name="connsiteY1841" fmla="*/ 917591 h 5886106"/>
                <a:gd name="connsiteX1842" fmla="*/ 2692554 w 5885939"/>
                <a:gd name="connsiteY1842" fmla="*/ 921697 h 5886106"/>
                <a:gd name="connsiteX1843" fmla="*/ 2684684 w 5885939"/>
                <a:gd name="connsiteY1843" fmla="*/ 921013 h 5886106"/>
                <a:gd name="connsiteX1844" fmla="*/ 2672024 w 5885939"/>
                <a:gd name="connsiteY1844" fmla="*/ 921013 h 5886106"/>
                <a:gd name="connsiteX1845" fmla="*/ 2610435 w 5885939"/>
                <a:gd name="connsiteY1845" fmla="*/ 919987 h 5886106"/>
                <a:gd name="connsiteX1846" fmla="*/ 2587168 w 5885939"/>
                <a:gd name="connsiteY1846" fmla="*/ 924093 h 5886106"/>
                <a:gd name="connsiteX1847" fmla="*/ 2576903 w 5885939"/>
                <a:gd name="connsiteY1847" fmla="*/ 928198 h 5886106"/>
                <a:gd name="connsiteX1848" fmla="*/ 2566981 w 5885939"/>
                <a:gd name="connsiteY1848" fmla="*/ 931278 h 5886106"/>
                <a:gd name="connsiteX1849" fmla="*/ 2543714 w 5885939"/>
                <a:gd name="connsiteY1849" fmla="*/ 937779 h 5886106"/>
                <a:gd name="connsiteX1850" fmla="*/ 2453383 w 5885939"/>
                <a:gd name="connsiteY1850" fmla="*/ 991840 h 5886106"/>
                <a:gd name="connsiteX1851" fmla="*/ 2280250 w 5885939"/>
                <a:gd name="connsiteY1851" fmla="*/ 874137 h 5886106"/>
                <a:gd name="connsiteX1852" fmla="*/ 2264169 w 5885939"/>
                <a:gd name="connsiteY1852" fmla="*/ 849502 h 5886106"/>
                <a:gd name="connsiteX1853" fmla="*/ 2246719 w 5885939"/>
                <a:gd name="connsiteY1853" fmla="*/ 648995 h 5886106"/>
                <a:gd name="connsiteX1854" fmla="*/ 2335338 w 5885939"/>
                <a:gd name="connsiteY1854" fmla="*/ 572351 h 5886106"/>
                <a:gd name="connsiteX1855" fmla="*/ 2401375 w 5885939"/>
                <a:gd name="connsiteY1855" fmla="*/ 548742 h 5886106"/>
                <a:gd name="connsiteX1856" fmla="*/ 2402402 w 5885939"/>
                <a:gd name="connsiteY1856" fmla="*/ 548058 h 5886106"/>
                <a:gd name="connsiteX1857" fmla="*/ 2411640 w 5885939"/>
                <a:gd name="connsiteY1857" fmla="*/ 542583 h 5886106"/>
                <a:gd name="connsiteX1858" fmla="*/ 2491363 w 5885939"/>
                <a:gd name="connsiteY1858" fmla="*/ 486469 h 5886106"/>
                <a:gd name="connsiteX1859" fmla="*/ 2508129 w 5885939"/>
                <a:gd name="connsiteY1859" fmla="*/ 471072 h 5886106"/>
                <a:gd name="connsiteX1860" fmla="*/ 2530028 w 5885939"/>
                <a:gd name="connsiteY1860" fmla="*/ 448831 h 5886106"/>
                <a:gd name="connsiteX1861" fmla="*/ 2570060 w 5885939"/>
                <a:gd name="connsiteY1861" fmla="*/ 360212 h 5886106"/>
                <a:gd name="connsiteX1862" fmla="*/ 2592985 w 5885939"/>
                <a:gd name="connsiteY1862" fmla="*/ 337629 h 5886106"/>
                <a:gd name="connsiteX1863" fmla="*/ 2598802 w 5885939"/>
                <a:gd name="connsiteY1863" fmla="*/ 337971 h 5886106"/>
                <a:gd name="connsiteX1864" fmla="*/ 2880742 w 5885939"/>
                <a:gd name="connsiteY1864" fmla="*/ 364660 h 5886106"/>
                <a:gd name="connsiteX1865" fmla="*/ 2990918 w 5885939"/>
                <a:gd name="connsiteY1865" fmla="*/ 372529 h 5886106"/>
                <a:gd name="connsiteX1866" fmla="*/ 3046006 w 5885939"/>
                <a:gd name="connsiteY1866" fmla="*/ 375951 h 5886106"/>
                <a:gd name="connsiteX1867" fmla="*/ 3074747 w 5885939"/>
                <a:gd name="connsiteY1867" fmla="*/ 378346 h 5886106"/>
                <a:gd name="connsiteX1868" fmla="*/ 3085354 w 5885939"/>
                <a:gd name="connsiteY1868" fmla="*/ 379373 h 5886106"/>
                <a:gd name="connsiteX1869" fmla="*/ 3065851 w 5885939"/>
                <a:gd name="connsiteY1869" fmla="*/ 418037 h 5886106"/>
                <a:gd name="connsiteX1870" fmla="*/ 3005289 w 5885939"/>
                <a:gd name="connsiteY1870" fmla="*/ 467992 h 5886106"/>
                <a:gd name="connsiteX1871" fmla="*/ 2995024 w 5885939"/>
                <a:gd name="connsiteY1871" fmla="*/ 477915 h 5886106"/>
                <a:gd name="connsiteX1872" fmla="*/ 2964572 w 5885939"/>
                <a:gd name="connsiteY1872" fmla="*/ 528213 h 5886106"/>
                <a:gd name="connsiteX1873" fmla="*/ 2911879 w 5885939"/>
                <a:gd name="connsiteY1873" fmla="*/ 645232 h 5886106"/>
                <a:gd name="connsiteX1874" fmla="*/ 2905378 w 5885939"/>
                <a:gd name="connsiteY1874" fmla="*/ 654470 h 5886106"/>
                <a:gd name="connsiteX1875" fmla="*/ 2788701 w 5885939"/>
                <a:gd name="connsiteY1875" fmla="*/ 813917 h 5886106"/>
                <a:gd name="connsiteX1876" fmla="*/ 2756196 w 5885939"/>
                <a:gd name="connsiteY1876" fmla="*/ 857713 h 5886106"/>
                <a:gd name="connsiteX1877" fmla="*/ 2708293 w 5885939"/>
                <a:gd name="connsiteY1877" fmla="*/ 917934 h 5886106"/>
                <a:gd name="connsiteX1878" fmla="*/ 3199294 w 5885939"/>
                <a:gd name="connsiteY1878" fmla="*/ 1291573 h 5886106"/>
                <a:gd name="connsiteX1879" fmla="*/ 3196899 w 5885939"/>
                <a:gd name="connsiteY1879" fmla="*/ 1295679 h 5886106"/>
                <a:gd name="connsiteX1880" fmla="*/ 3196557 w 5885939"/>
                <a:gd name="connsiteY1880" fmla="*/ 1296363 h 5886106"/>
                <a:gd name="connsiteX1881" fmla="*/ 3195188 w 5885939"/>
                <a:gd name="connsiteY1881" fmla="*/ 1295679 h 5886106"/>
                <a:gd name="connsiteX1882" fmla="*/ 3116833 w 5885939"/>
                <a:gd name="connsiteY1882" fmla="*/ 1232379 h 5886106"/>
                <a:gd name="connsiteX1883" fmla="*/ 3089803 w 5885939"/>
                <a:gd name="connsiteY1883" fmla="*/ 1200216 h 5886106"/>
                <a:gd name="connsiteX1884" fmla="*/ 3077827 w 5885939"/>
                <a:gd name="connsiteY1884" fmla="*/ 1169422 h 5886106"/>
                <a:gd name="connsiteX1885" fmla="*/ 3031635 w 5885939"/>
                <a:gd name="connsiteY1885" fmla="*/ 1105438 h 5886106"/>
                <a:gd name="connsiteX1886" fmla="*/ 2981680 w 5885939"/>
                <a:gd name="connsiteY1886" fmla="*/ 1069169 h 5886106"/>
                <a:gd name="connsiteX1887" fmla="*/ 2961150 w 5885939"/>
                <a:gd name="connsiteY1887" fmla="*/ 1052403 h 5886106"/>
                <a:gd name="connsiteX1888" fmla="*/ 2958755 w 5885939"/>
                <a:gd name="connsiteY1888" fmla="*/ 1049666 h 5886106"/>
                <a:gd name="connsiteX1889" fmla="*/ 2953965 w 5885939"/>
                <a:gd name="connsiteY1889" fmla="*/ 1045217 h 5886106"/>
                <a:gd name="connsiteX1890" fmla="*/ 2924539 w 5885939"/>
                <a:gd name="connsiteY1890" fmla="*/ 1027767 h 5886106"/>
                <a:gd name="connsiteX1891" fmla="*/ 2829760 w 5885939"/>
                <a:gd name="connsiteY1891" fmla="*/ 972679 h 5886106"/>
                <a:gd name="connsiteX1892" fmla="*/ 2764065 w 5885939"/>
                <a:gd name="connsiteY1892" fmla="*/ 938805 h 5886106"/>
                <a:gd name="connsiteX1893" fmla="*/ 2736693 w 5885939"/>
                <a:gd name="connsiteY1893" fmla="*/ 925119 h 5886106"/>
                <a:gd name="connsiteX1894" fmla="*/ 2739772 w 5885939"/>
                <a:gd name="connsiteY1894" fmla="*/ 919644 h 5886106"/>
                <a:gd name="connsiteX1895" fmla="*/ 2747984 w 5885939"/>
                <a:gd name="connsiteY1895" fmla="*/ 906642 h 5886106"/>
                <a:gd name="connsiteX1896" fmla="*/ 2918722 w 5885939"/>
                <a:gd name="connsiteY1896" fmla="*/ 686633 h 5886106"/>
                <a:gd name="connsiteX1897" fmla="*/ 2935488 w 5885939"/>
                <a:gd name="connsiteY1897" fmla="*/ 678079 h 5886106"/>
                <a:gd name="connsiteX1898" fmla="*/ 3032320 w 5885939"/>
                <a:gd name="connsiteY1898" fmla="*/ 676026 h 5886106"/>
                <a:gd name="connsiteX1899" fmla="*/ 3129151 w 5885939"/>
                <a:gd name="connsiteY1899" fmla="*/ 673973 h 5886106"/>
                <a:gd name="connsiteX1900" fmla="*/ 3151734 w 5885939"/>
                <a:gd name="connsiteY1900" fmla="*/ 690397 h 5886106"/>
                <a:gd name="connsiteX1901" fmla="*/ 3197583 w 5885939"/>
                <a:gd name="connsiteY1901" fmla="*/ 726324 h 5886106"/>
                <a:gd name="connsiteX1902" fmla="*/ 3291335 w 5885939"/>
                <a:gd name="connsiteY1902" fmla="*/ 726324 h 5886106"/>
                <a:gd name="connsiteX1903" fmla="*/ 3326920 w 5885939"/>
                <a:gd name="connsiteY1903" fmla="*/ 726324 h 5886106"/>
                <a:gd name="connsiteX1904" fmla="*/ 3326920 w 5885939"/>
                <a:gd name="connsiteY1904" fmla="*/ 740352 h 5886106"/>
                <a:gd name="connsiteX1905" fmla="*/ 3326920 w 5885939"/>
                <a:gd name="connsiteY1905" fmla="*/ 782780 h 5886106"/>
                <a:gd name="connsiteX1906" fmla="*/ 3358399 w 5885939"/>
                <a:gd name="connsiteY1906" fmla="*/ 821787 h 5886106"/>
                <a:gd name="connsiteX1907" fmla="*/ 3392272 w 5885939"/>
                <a:gd name="connsiteY1907" fmla="*/ 839579 h 5886106"/>
                <a:gd name="connsiteX1908" fmla="*/ 3382350 w 5885939"/>
                <a:gd name="connsiteY1908" fmla="*/ 874821 h 5886106"/>
                <a:gd name="connsiteX1909" fmla="*/ 3242064 w 5885939"/>
                <a:gd name="connsiteY1909" fmla="*/ 1195426 h 5886106"/>
                <a:gd name="connsiteX1910" fmla="*/ 3199978 w 5885939"/>
                <a:gd name="connsiteY1910" fmla="*/ 1291231 h 5886106"/>
                <a:gd name="connsiteX1911" fmla="*/ 3376875 w 5885939"/>
                <a:gd name="connsiteY1911" fmla="*/ 1571118 h 5886106"/>
                <a:gd name="connsiteX1912" fmla="*/ 3372085 w 5885939"/>
                <a:gd name="connsiteY1912" fmla="*/ 1578304 h 5886106"/>
                <a:gd name="connsiteX1913" fmla="*/ 3313575 w 5885939"/>
                <a:gd name="connsiteY1913" fmla="*/ 1524585 h 5886106"/>
                <a:gd name="connsiteX1914" fmla="*/ 3303311 w 5885939"/>
                <a:gd name="connsiteY1914" fmla="*/ 1514662 h 5886106"/>
                <a:gd name="connsiteX1915" fmla="*/ 3300916 w 5885939"/>
                <a:gd name="connsiteY1915" fmla="*/ 1511583 h 5886106"/>
                <a:gd name="connsiteX1916" fmla="*/ 3298178 w 5885939"/>
                <a:gd name="connsiteY1916" fmla="*/ 1507134 h 5886106"/>
                <a:gd name="connsiteX1917" fmla="*/ 3292704 w 5885939"/>
                <a:gd name="connsiteY1917" fmla="*/ 1499265 h 5886106"/>
                <a:gd name="connsiteX1918" fmla="*/ 3238300 w 5885939"/>
                <a:gd name="connsiteY1918" fmla="*/ 1407224 h 5886106"/>
                <a:gd name="connsiteX1919" fmla="*/ 3215033 w 5885939"/>
                <a:gd name="connsiteY1919" fmla="*/ 1323394 h 5886106"/>
                <a:gd name="connsiteX1920" fmla="*/ 3217771 w 5885939"/>
                <a:gd name="connsiteY1920" fmla="*/ 1314498 h 5886106"/>
                <a:gd name="connsiteX1921" fmla="*/ 3417592 w 5885939"/>
                <a:gd name="connsiteY1921" fmla="*/ 855318 h 5886106"/>
                <a:gd name="connsiteX1922" fmla="*/ 3418619 w 5885939"/>
                <a:gd name="connsiteY1922" fmla="*/ 854292 h 5886106"/>
                <a:gd name="connsiteX1923" fmla="*/ 3418619 w 5885939"/>
                <a:gd name="connsiteY1923" fmla="*/ 854292 h 5886106"/>
                <a:gd name="connsiteX1924" fmla="*/ 3419987 w 5885939"/>
                <a:gd name="connsiteY1924" fmla="*/ 854292 h 5886106"/>
                <a:gd name="connsiteX1925" fmla="*/ 3429226 w 5885939"/>
                <a:gd name="connsiteY1925" fmla="*/ 857371 h 5886106"/>
                <a:gd name="connsiteX1926" fmla="*/ 3524347 w 5885939"/>
                <a:gd name="connsiteY1926" fmla="*/ 946333 h 5886106"/>
                <a:gd name="connsiteX1927" fmla="*/ 3527768 w 5885939"/>
                <a:gd name="connsiteY1927" fmla="*/ 962072 h 5886106"/>
                <a:gd name="connsiteX1928" fmla="*/ 3568143 w 5885939"/>
                <a:gd name="connsiteY1928" fmla="*/ 1013054 h 5886106"/>
                <a:gd name="connsiteX1929" fmla="*/ 3590726 w 5885939"/>
                <a:gd name="connsiteY1929" fmla="*/ 1023661 h 5886106"/>
                <a:gd name="connsiteX1930" fmla="*/ 3623573 w 5885939"/>
                <a:gd name="connsiteY1930" fmla="*/ 1039743 h 5886106"/>
                <a:gd name="connsiteX1931" fmla="*/ 3631785 w 5885939"/>
                <a:gd name="connsiteY1931" fmla="*/ 1052745 h 5886106"/>
                <a:gd name="connsiteX1932" fmla="*/ 3619809 w 5885939"/>
                <a:gd name="connsiteY1932" fmla="*/ 1093804 h 5886106"/>
                <a:gd name="connsiteX1933" fmla="*/ 3611940 w 5885939"/>
                <a:gd name="connsiteY1933" fmla="*/ 1118440 h 5886106"/>
                <a:gd name="connsiteX1934" fmla="*/ 3607149 w 5885939"/>
                <a:gd name="connsiteY1934" fmla="*/ 1137943 h 5886106"/>
                <a:gd name="connsiteX1935" fmla="*/ 3601333 w 5885939"/>
                <a:gd name="connsiteY1935" fmla="*/ 1160183 h 5886106"/>
                <a:gd name="connsiteX1936" fmla="*/ 3599622 w 5885939"/>
                <a:gd name="connsiteY1936" fmla="*/ 1166342 h 5886106"/>
                <a:gd name="connsiteX1937" fmla="*/ 3588331 w 5885939"/>
                <a:gd name="connsiteY1937" fmla="*/ 1189609 h 5886106"/>
                <a:gd name="connsiteX1938" fmla="*/ 3554799 w 5885939"/>
                <a:gd name="connsiteY1938" fmla="*/ 1268306 h 5886106"/>
                <a:gd name="connsiteX1939" fmla="*/ 3515792 w 5885939"/>
                <a:gd name="connsiteY1939" fmla="*/ 1376771 h 5886106"/>
                <a:gd name="connsiteX1940" fmla="*/ 3417250 w 5885939"/>
                <a:gd name="connsiteY1940" fmla="*/ 1513978 h 5886106"/>
                <a:gd name="connsiteX1941" fmla="*/ 3376533 w 5885939"/>
                <a:gd name="connsiteY1941" fmla="*/ 1571803 h 5886106"/>
                <a:gd name="connsiteX1942" fmla="*/ 3753252 w 5885939"/>
                <a:gd name="connsiteY1942" fmla="*/ 1955365 h 5886106"/>
                <a:gd name="connsiteX1943" fmla="*/ 3748804 w 5885939"/>
                <a:gd name="connsiteY1943" fmla="*/ 1945442 h 5886106"/>
                <a:gd name="connsiteX1944" fmla="*/ 3724168 w 5885939"/>
                <a:gd name="connsiteY1944" fmla="*/ 1888644 h 5886106"/>
                <a:gd name="connsiteX1945" fmla="*/ 3724168 w 5885939"/>
                <a:gd name="connsiteY1945" fmla="*/ 1888644 h 5886106"/>
                <a:gd name="connsiteX1946" fmla="*/ 3722800 w 5885939"/>
                <a:gd name="connsiteY1946" fmla="*/ 1884538 h 5886106"/>
                <a:gd name="connsiteX1947" fmla="*/ 3719720 w 5885939"/>
                <a:gd name="connsiteY1947" fmla="*/ 1877010 h 5886106"/>
                <a:gd name="connsiteX1948" fmla="*/ 3718694 w 5885939"/>
                <a:gd name="connsiteY1948" fmla="*/ 1875299 h 5886106"/>
                <a:gd name="connsiteX1949" fmla="*/ 3690979 w 5885939"/>
                <a:gd name="connsiteY1949" fmla="*/ 1811315 h 5886106"/>
                <a:gd name="connsiteX1950" fmla="*/ 3668054 w 5885939"/>
                <a:gd name="connsiteY1950" fmla="*/ 1785995 h 5886106"/>
                <a:gd name="connsiteX1951" fmla="*/ 3649919 w 5885939"/>
                <a:gd name="connsiteY1951" fmla="*/ 1780863 h 5886106"/>
                <a:gd name="connsiteX1952" fmla="*/ 3580119 w 5885939"/>
                <a:gd name="connsiteY1952" fmla="*/ 1767519 h 5886106"/>
                <a:gd name="connsiteX1953" fmla="*/ 3546929 w 5885939"/>
                <a:gd name="connsiteY1953" fmla="*/ 1771967 h 5886106"/>
                <a:gd name="connsiteX1954" fmla="*/ 3503817 w 5885939"/>
                <a:gd name="connsiteY1954" fmla="*/ 1770598 h 5886106"/>
                <a:gd name="connsiteX1955" fmla="*/ 3479866 w 5885939"/>
                <a:gd name="connsiteY1955" fmla="*/ 1740830 h 5886106"/>
                <a:gd name="connsiteX1956" fmla="*/ 3428199 w 5885939"/>
                <a:gd name="connsiteY1956" fmla="*/ 1678899 h 5886106"/>
                <a:gd name="connsiteX1957" fmla="*/ 3408354 w 5885939"/>
                <a:gd name="connsiteY1957" fmla="*/ 1670345 h 5886106"/>
                <a:gd name="connsiteX1958" fmla="*/ 3411091 w 5885939"/>
                <a:gd name="connsiteY1958" fmla="*/ 1647078 h 5886106"/>
                <a:gd name="connsiteX1959" fmla="*/ 3408696 w 5885939"/>
                <a:gd name="connsiteY1959" fmla="*/ 1626206 h 5886106"/>
                <a:gd name="connsiteX1960" fmla="*/ 3400142 w 5885939"/>
                <a:gd name="connsiteY1960" fmla="*/ 1611836 h 5886106"/>
                <a:gd name="connsiteX1961" fmla="*/ 3398774 w 5885939"/>
                <a:gd name="connsiteY1961" fmla="*/ 1610125 h 5886106"/>
                <a:gd name="connsiteX1962" fmla="*/ 3390562 w 5885939"/>
                <a:gd name="connsiteY1962" fmla="*/ 1600202 h 5886106"/>
                <a:gd name="connsiteX1963" fmla="*/ 3389193 w 5885939"/>
                <a:gd name="connsiteY1963" fmla="*/ 1598491 h 5886106"/>
                <a:gd name="connsiteX1964" fmla="*/ 3397063 w 5885939"/>
                <a:gd name="connsiteY1964" fmla="*/ 1587542 h 5886106"/>
                <a:gd name="connsiteX1965" fmla="*/ 3414171 w 5885939"/>
                <a:gd name="connsiteY1965" fmla="*/ 1563249 h 5886106"/>
                <a:gd name="connsiteX1966" fmla="*/ 3451124 w 5885939"/>
                <a:gd name="connsiteY1966" fmla="*/ 1511583 h 5886106"/>
                <a:gd name="connsiteX1967" fmla="*/ 3547613 w 5885939"/>
                <a:gd name="connsiteY1967" fmla="*/ 1379166 h 5886106"/>
                <a:gd name="connsiteX1968" fmla="*/ 3581830 w 5885939"/>
                <a:gd name="connsiteY1968" fmla="*/ 1279940 h 5886106"/>
                <a:gd name="connsiteX1969" fmla="*/ 3611598 w 5885939"/>
                <a:gd name="connsiteY1969" fmla="*/ 1205007 h 5886106"/>
                <a:gd name="connsiteX1970" fmla="*/ 3625968 w 5885939"/>
                <a:gd name="connsiteY1970" fmla="*/ 1175581 h 5886106"/>
                <a:gd name="connsiteX1971" fmla="*/ 3628021 w 5885939"/>
                <a:gd name="connsiteY1971" fmla="*/ 1168395 h 5886106"/>
                <a:gd name="connsiteX1972" fmla="*/ 3629048 w 5885939"/>
                <a:gd name="connsiteY1972" fmla="*/ 1156078 h 5886106"/>
                <a:gd name="connsiteX1973" fmla="*/ 3630074 w 5885939"/>
                <a:gd name="connsiteY1973" fmla="*/ 1145471 h 5886106"/>
                <a:gd name="connsiteX1974" fmla="*/ 3661553 w 5885939"/>
                <a:gd name="connsiteY1974" fmla="*/ 1042138 h 5886106"/>
                <a:gd name="connsiteX1975" fmla="*/ 3671818 w 5885939"/>
                <a:gd name="connsiteY1975" fmla="*/ 1029136 h 5886106"/>
                <a:gd name="connsiteX1976" fmla="*/ 3677635 w 5885939"/>
                <a:gd name="connsiteY1976" fmla="*/ 1023661 h 5886106"/>
                <a:gd name="connsiteX1977" fmla="*/ 3706034 w 5885939"/>
                <a:gd name="connsiteY1977" fmla="*/ 1048981 h 5886106"/>
                <a:gd name="connsiteX1978" fmla="*/ 3776519 w 5885939"/>
                <a:gd name="connsiteY1978" fmla="*/ 1117413 h 5886106"/>
                <a:gd name="connsiteX1979" fmla="*/ 3796706 w 5885939"/>
                <a:gd name="connsiteY1979" fmla="*/ 1133837 h 5886106"/>
                <a:gd name="connsiteX1980" fmla="*/ 3809708 w 5885939"/>
                <a:gd name="connsiteY1980" fmla="*/ 1143418 h 5886106"/>
                <a:gd name="connsiteX1981" fmla="*/ 3832291 w 5885939"/>
                <a:gd name="connsiteY1981" fmla="*/ 1163947 h 5886106"/>
                <a:gd name="connsiteX1982" fmla="*/ 3887379 w 5885939"/>
                <a:gd name="connsiteY1982" fmla="*/ 1215271 h 5886106"/>
                <a:gd name="connsiteX1983" fmla="*/ 3896959 w 5885939"/>
                <a:gd name="connsiteY1983" fmla="*/ 1237854 h 5886106"/>
                <a:gd name="connsiteX1984" fmla="*/ 3901407 w 5885939"/>
                <a:gd name="connsiteY1984" fmla="*/ 1288494 h 5886106"/>
                <a:gd name="connsiteX1985" fmla="*/ 3912357 w 5885939"/>
                <a:gd name="connsiteY1985" fmla="*/ 1450336 h 5886106"/>
                <a:gd name="connsiteX1986" fmla="*/ 3914752 w 5885939"/>
                <a:gd name="connsiteY1986" fmla="*/ 1646736 h 5886106"/>
                <a:gd name="connsiteX1987" fmla="*/ 3916120 w 5885939"/>
                <a:gd name="connsiteY1987" fmla="*/ 1805499 h 5886106"/>
                <a:gd name="connsiteX1988" fmla="*/ 3885668 w 5885939"/>
                <a:gd name="connsiteY1988" fmla="*/ 1860244 h 5886106"/>
                <a:gd name="connsiteX1989" fmla="*/ 3799444 w 5885939"/>
                <a:gd name="connsiteY1989" fmla="*/ 1922860 h 5886106"/>
                <a:gd name="connsiteX1990" fmla="*/ 3764885 w 5885939"/>
                <a:gd name="connsiteY1990" fmla="*/ 1947837 h 5886106"/>
                <a:gd name="connsiteX1991" fmla="*/ 3757700 w 5885939"/>
                <a:gd name="connsiteY1991" fmla="*/ 1952970 h 5886106"/>
                <a:gd name="connsiteX1992" fmla="*/ 3753252 w 5885939"/>
                <a:gd name="connsiteY1992" fmla="*/ 1956049 h 5886106"/>
                <a:gd name="connsiteX1993" fmla="*/ 3773782 w 5885939"/>
                <a:gd name="connsiteY1993" fmla="*/ 2197615 h 5886106"/>
                <a:gd name="connsiteX1994" fmla="*/ 3771729 w 5885939"/>
                <a:gd name="connsiteY1994" fmla="*/ 2197272 h 5886106"/>
                <a:gd name="connsiteX1995" fmla="*/ 3772755 w 5885939"/>
                <a:gd name="connsiteY1995" fmla="*/ 2194877 h 5886106"/>
                <a:gd name="connsiteX1996" fmla="*/ 3779256 w 5885939"/>
                <a:gd name="connsiteY1996" fmla="*/ 2183244 h 5886106"/>
                <a:gd name="connsiteX1997" fmla="*/ 3782678 w 5885939"/>
                <a:gd name="connsiteY1997" fmla="*/ 2141158 h 5886106"/>
                <a:gd name="connsiteX1998" fmla="*/ 3779256 w 5885939"/>
                <a:gd name="connsiteY1998" fmla="*/ 2123708 h 5886106"/>
                <a:gd name="connsiteX1999" fmla="*/ 3777545 w 5885939"/>
                <a:gd name="connsiteY1999" fmla="*/ 2109337 h 5886106"/>
                <a:gd name="connsiteX2000" fmla="*/ 3784389 w 5885939"/>
                <a:gd name="connsiteY2000" fmla="*/ 2094624 h 5886106"/>
                <a:gd name="connsiteX2001" fmla="*/ 3791916 w 5885939"/>
                <a:gd name="connsiteY2001" fmla="*/ 2087439 h 5886106"/>
                <a:gd name="connsiteX2002" fmla="*/ 3800812 w 5885939"/>
                <a:gd name="connsiteY2002" fmla="*/ 2052881 h 5886106"/>
                <a:gd name="connsiteX2003" fmla="*/ 3769676 w 5885939"/>
                <a:gd name="connsiteY2003" fmla="*/ 2001557 h 5886106"/>
                <a:gd name="connsiteX2004" fmla="*/ 3768649 w 5885939"/>
                <a:gd name="connsiteY2004" fmla="*/ 2000188 h 5886106"/>
                <a:gd name="connsiteX2005" fmla="*/ 3762833 w 5885939"/>
                <a:gd name="connsiteY2005" fmla="*/ 1986502 h 5886106"/>
                <a:gd name="connsiteX2006" fmla="*/ 3771387 w 5885939"/>
                <a:gd name="connsiteY2006" fmla="*/ 1976237 h 5886106"/>
                <a:gd name="connsiteX2007" fmla="*/ 3856927 w 5885939"/>
                <a:gd name="connsiteY2007" fmla="*/ 1913621 h 5886106"/>
                <a:gd name="connsiteX2008" fmla="*/ 3914410 w 5885939"/>
                <a:gd name="connsiteY2008" fmla="*/ 1871193 h 5886106"/>
                <a:gd name="connsiteX2009" fmla="*/ 3931518 w 5885939"/>
                <a:gd name="connsiteY2009" fmla="*/ 1864692 h 5886106"/>
                <a:gd name="connsiteX2010" fmla="*/ 4064618 w 5885939"/>
                <a:gd name="connsiteY2010" fmla="*/ 1879405 h 5886106"/>
                <a:gd name="connsiteX2011" fmla="*/ 4097808 w 5885939"/>
                <a:gd name="connsiteY2011" fmla="*/ 1883169 h 5886106"/>
                <a:gd name="connsiteX2012" fmla="*/ 4099861 w 5885939"/>
                <a:gd name="connsiteY2012" fmla="*/ 1911911 h 5886106"/>
                <a:gd name="connsiteX2013" fmla="*/ 4107046 w 5885939"/>
                <a:gd name="connsiteY2013" fmla="*/ 1984449 h 5886106"/>
                <a:gd name="connsiteX2014" fmla="*/ 4126207 w 5885939"/>
                <a:gd name="connsiteY2014" fmla="*/ 2018322 h 5886106"/>
                <a:gd name="connsiteX2015" fmla="*/ 4149474 w 5885939"/>
                <a:gd name="connsiteY2015" fmla="*/ 2085728 h 5886106"/>
                <a:gd name="connsiteX2016" fmla="*/ 4151527 w 5885939"/>
                <a:gd name="connsiteY2016" fmla="*/ 2112417 h 5886106"/>
                <a:gd name="connsiteX2017" fmla="*/ 4135788 w 5885939"/>
                <a:gd name="connsiteY2017" fmla="*/ 2162030 h 5886106"/>
                <a:gd name="connsiteX2018" fmla="*/ 4111152 w 5885939"/>
                <a:gd name="connsiteY2018" fmla="*/ 2210959 h 5886106"/>
                <a:gd name="connsiteX2019" fmla="*/ 4139552 w 5885939"/>
                <a:gd name="connsiteY2019" fmla="*/ 2258519 h 5886106"/>
                <a:gd name="connsiteX2020" fmla="*/ 4198745 w 5885939"/>
                <a:gd name="connsiteY2020" fmla="*/ 2313607 h 5886106"/>
                <a:gd name="connsiteX2021" fmla="*/ 4223381 w 5885939"/>
                <a:gd name="connsiteY2021" fmla="*/ 2336532 h 5886106"/>
                <a:gd name="connsiteX2022" fmla="*/ 4213800 w 5885939"/>
                <a:gd name="connsiteY2022" fmla="*/ 2337558 h 5886106"/>
                <a:gd name="connsiteX2023" fmla="*/ 4177189 w 5885939"/>
                <a:gd name="connsiteY2023" fmla="*/ 2340980 h 5886106"/>
                <a:gd name="connsiteX2024" fmla="*/ 4094386 w 5885939"/>
                <a:gd name="connsiteY2024" fmla="*/ 2374170 h 5886106"/>
                <a:gd name="connsiteX2025" fmla="*/ 4065645 w 5885939"/>
                <a:gd name="connsiteY2025" fmla="*/ 2383750 h 5886106"/>
                <a:gd name="connsiteX2026" fmla="*/ 4064618 w 5885939"/>
                <a:gd name="connsiteY2026" fmla="*/ 2383750 h 5886106"/>
                <a:gd name="connsiteX2027" fmla="*/ 3862743 w 5885939"/>
                <a:gd name="connsiteY2027" fmla="*/ 2377249 h 5886106"/>
                <a:gd name="connsiteX2028" fmla="*/ 3819631 w 5885939"/>
                <a:gd name="connsiteY2028" fmla="*/ 2375538 h 5886106"/>
                <a:gd name="connsiteX2029" fmla="*/ 3806287 w 5885939"/>
                <a:gd name="connsiteY2029" fmla="*/ 2374170 h 5886106"/>
                <a:gd name="connsiteX2030" fmla="*/ 3802865 w 5885939"/>
                <a:gd name="connsiteY2030" fmla="*/ 2373485 h 5886106"/>
                <a:gd name="connsiteX2031" fmla="*/ 3802865 w 5885939"/>
                <a:gd name="connsiteY2031" fmla="*/ 2373485 h 5886106"/>
                <a:gd name="connsiteX2032" fmla="*/ 3803892 w 5885939"/>
                <a:gd name="connsiteY2032" fmla="*/ 2307791 h 5886106"/>
                <a:gd name="connsiteX2033" fmla="*/ 3805603 w 5885939"/>
                <a:gd name="connsiteY2033" fmla="*/ 2289998 h 5886106"/>
                <a:gd name="connsiteX2034" fmla="*/ 3805603 w 5885939"/>
                <a:gd name="connsiteY2034" fmla="*/ 2279391 h 5886106"/>
                <a:gd name="connsiteX2035" fmla="*/ 3809366 w 5885939"/>
                <a:gd name="connsiteY2035" fmla="*/ 2263310 h 5886106"/>
                <a:gd name="connsiteX2036" fmla="*/ 3812104 w 5885939"/>
                <a:gd name="connsiteY2036" fmla="*/ 2253045 h 5886106"/>
                <a:gd name="connsiteX2037" fmla="*/ 3814499 w 5885939"/>
                <a:gd name="connsiteY2037" fmla="*/ 2244491 h 5886106"/>
                <a:gd name="connsiteX2038" fmla="*/ 3816552 w 5885939"/>
                <a:gd name="connsiteY2038" fmla="*/ 2221908 h 5886106"/>
                <a:gd name="connsiteX2039" fmla="*/ 3794311 w 5885939"/>
                <a:gd name="connsiteY2039" fmla="*/ 2205142 h 5886106"/>
                <a:gd name="connsiteX2040" fmla="*/ 3789179 w 5885939"/>
                <a:gd name="connsiteY2040" fmla="*/ 2202405 h 5886106"/>
                <a:gd name="connsiteX2041" fmla="*/ 3774808 w 5885939"/>
                <a:gd name="connsiteY2041" fmla="*/ 2197957 h 5886106"/>
                <a:gd name="connsiteX2042" fmla="*/ 3770360 w 5885939"/>
                <a:gd name="connsiteY2042" fmla="*/ 2506586 h 5886106"/>
                <a:gd name="connsiteX2043" fmla="*/ 3786784 w 5885939"/>
                <a:gd name="connsiteY2043" fmla="*/ 2418650 h 5886106"/>
                <a:gd name="connsiteX2044" fmla="*/ 3809024 w 5885939"/>
                <a:gd name="connsiteY2044" fmla="*/ 2399832 h 5886106"/>
                <a:gd name="connsiteX2045" fmla="*/ 3964707 w 5885939"/>
                <a:gd name="connsiteY2045" fmla="*/ 2405306 h 5886106"/>
                <a:gd name="connsiteX2046" fmla="*/ 4061881 w 5885939"/>
                <a:gd name="connsiteY2046" fmla="*/ 2408386 h 5886106"/>
                <a:gd name="connsiteX2047" fmla="*/ 4120390 w 5885939"/>
                <a:gd name="connsiteY2047" fmla="*/ 2387856 h 5886106"/>
                <a:gd name="connsiteX2048" fmla="*/ 4170004 w 5885939"/>
                <a:gd name="connsiteY2048" fmla="*/ 2369379 h 5886106"/>
                <a:gd name="connsiteX2049" fmla="*/ 4220986 w 5885939"/>
                <a:gd name="connsiteY2049" fmla="*/ 2364931 h 5886106"/>
                <a:gd name="connsiteX2050" fmla="*/ 4233304 w 5885939"/>
                <a:gd name="connsiteY2050" fmla="*/ 2364589 h 5886106"/>
                <a:gd name="connsiteX2051" fmla="*/ 4265125 w 5885939"/>
                <a:gd name="connsiteY2051" fmla="*/ 2390593 h 5886106"/>
                <a:gd name="connsiteX2052" fmla="*/ 4270257 w 5885939"/>
                <a:gd name="connsiteY2052" fmla="*/ 2453551 h 5886106"/>
                <a:gd name="connsiteX2053" fmla="*/ 4273336 w 5885939"/>
                <a:gd name="connsiteY2053" fmla="*/ 2493926 h 5886106"/>
                <a:gd name="connsiteX2054" fmla="*/ 4261703 w 5885939"/>
                <a:gd name="connsiteY2054" fmla="*/ 2504191 h 5886106"/>
                <a:gd name="connsiteX2055" fmla="*/ 4259308 w 5885939"/>
                <a:gd name="connsiteY2055" fmla="*/ 2504191 h 5886106"/>
                <a:gd name="connsiteX2056" fmla="*/ 4222697 w 5885939"/>
                <a:gd name="connsiteY2056" fmla="*/ 2549356 h 5886106"/>
                <a:gd name="connsiteX2057" fmla="*/ 4226802 w 5885939"/>
                <a:gd name="connsiteY2057" fmla="*/ 2600680 h 5886106"/>
                <a:gd name="connsiteX2058" fmla="*/ 4228513 w 5885939"/>
                <a:gd name="connsiteY2058" fmla="*/ 2620525 h 5886106"/>
                <a:gd name="connsiteX2059" fmla="*/ 4212774 w 5885939"/>
                <a:gd name="connsiteY2059" fmla="*/ 2619157 h 5886106"/>
                <a:gd name="connsiteX2060" fmla="*/ 4172741 w 5885939"/>
                <a:gd name="connsiteY2060" fmla="*/ 2616419 h 5886106"/>
                <a:gd name="connsiteX2061" fmla="*/ 3967445 w 5885939"/>
                <a:gd name="connsiteY2061" fmla="*/ 2606839 h 5886106"/>
                <a:gd name="connsiteX2062" fmla="*/ 3921937 w 5885939"/>
                <a:gd name="connsiteY2062" fmla="*/ 2604786 h 5886106"/>
                <a:gd name="connsiteX2063" fmla="*/ 3901066 w 5885939"/>
                <a:gd name="connsiteY2063" fmla="*/ 2603417 h 5886106"/>
                <a:gd name="connsiteX2064" fmla="*/ 3863086 w 5885939"/>
                <a:gd name="connsiteY2064" fmla="*/ 2601706 h 5886106"/>
                <a:gd name="connsiteX2065" fmla="*/ 3849741 w 5885939"/>
                <a:gd name="connsiteY2065" fmla="*/ 2602049 h 5886106"/>
                <a:gd name="connsiteX2066" fmla="*/ 3845293 w 5885939"/>
                <a:gd name="connsiteY2066" fmla="*/ 2602049 h 5886106"/>
                <a:gd name="connsiteX2067" fmla="*/ 3779256 w 5885939"/>
                <a:gd name="connsiteY2067" fmla="*/ 2563385 h 5886106"/>
                <a:gd name="connsiteX2068" fmla="*/ 3767623 w 5885939"/>
                <a:gd name="connsiteY2068" fmla="*/ 2549014 h 5886106"/>
                <a:gd name="connsiteX2069" fmla="*/ 3763517 w 5885939"/>
                <a:gd name="connsiteY2069" fmla="*/ 2543881 h 5886106"/>
                <a:gd name="connsiteX2070" fmla="*/ 3770360 w 5885939"/>
                <a:gd name="connsiteY2070" fmla="*/ 2506586 h 5886106"/>
                <a:gd name="connsiteX2071" fmla="*/ 3790205 w 5885939"/>
                <a:gd name="connsiteY2071" fmla="*/ 3015379 h 5886106"/>
                <a:gd name="connsiteX2072" fmla="*/ 3789179 w 5885939"/>
                <a:gd name="connsiteY2072" fmla="*/ 3029407 h 5886106"/>
                <a:gd name="connsiteX2073" fmla="*/ 3788495 w 5885939"/>
                <a:gd name="connsiteY2073" fmla="*/ 3058491 h 5886106"/>
                <a:gd name="connsiteX2074" fmla="*/ 3778572 w 5885939"/>
                <a:gd name="connsiteY2074" fmla="*/ 3115290 h 5886106"/>
                <a:gd name="connsiteX2075" fmla="*/ 3777888 w 5885939"/>
                <a:gd name="connsiteY2075" fmla="*/ 3116316 h 5886106"/>
                <a:gd name="connsiteX2076" fmla="*/ 3761806 w 5885939"/>
                <a:gd name="connsiteY2076" fmla="*/ 3126923 h 5886106"/>
                <a:gd name="connsiteX2077" fmla="*/ 3744356 w 5885939"/>
                <a:gd name="connsiteY2077" fmla="*/ 3124528 h 5886106"/>
                <a:gd name="connsiteX2078" fmla="*/ 3736144 w 5885939"/>
                <a:gd name="connsiteY2078" fmla="*/ 3123501 h 5886106"/>
                <a:gd name="connsiteX2079" fmla="*/ 3716299 w 5885939"/>
                <a:gd name="connsiteY2079" fmla="*/ 3103314 h 5886106"/>
                <a:gd name="connsiteX2080" fmla="*/ 3681056 w 5885939"/>
                <a:gd name="connsiteY2080" fmla="*/ 3028723 h 5886106"/>
                <a:gd name="connsiteX2081" fmla="*/ 3674555 w 5885939"/>
                <a:gd name="connsiteY2081" fmla="*/ 3015379 h 5886106"/>
                <a:gd name="connsiteX2082" fmla="*/ 3671133 w 5885939"/>
                <a:gd name="connsiteY2082" fmla="*/ 3006140 h 5886106"/>
                <a:gd name="connsiteX2083" fmla="*/ 3667027 w 5885939"/>
                <a:gd name="connsiteY2083" fmla="*/ 2996902 h 5886106"/>
                <a:gd name="connsiteX2084" fmla="*/ 3652999 w 5885939"/>
                <a:gd name="connsiteY2084" fmla="*/ 2972609 h 5886106"/>
                <a:gd name="connsiteX2085" fmla="*/ 3646840 w 5885939"/>
                <a:gd name="connsiteY2085" fmla="*/ 2945578 h 5886106"/>
                <a:gd name="connsiteX2086" fmla="*/ 3655394 w 5885939"/>
                <a:gd name="connsiteY2086" fmla="*/ 2916152 h 5886106"/>
                <a:gd name="connsiteX2087" fmla="*/ 3682425 w 5885939"/>
                <a:gd name="connsiteY2087" fmla="*/ 2811109 h 5886106"/>
                <a:gd name="connsiteX2088" fmla="*/ 3687557 w 5885939"/>
                <a:gd name="connsiteY2088" fmla="*/ 2785105 h 5886106"/>
                <a:gd name="connsiteX2089" fmla="*/ 3699191 w 5885939"/>
                <a:gd name="connsiteY2089" fmla="*/ 2680061 h 5886106"/>
                <a:gd name="connsiteX2090" fmla="*/ 3714930 w 5885939"/>
                <a:gd name="connsiteY2090" fmla="*/ 2630448 h 5886106"/>
                <a:gd name="connsiteX2091" fmla="*/ 3716983 w 5885939"/>
                <a:gd name="connsiteY2091" fmla="*/ 2626684 h 5886106"/>
                <a:gd name="connsiteX2092" fmla="*/ 3741961 w 5885939"/>
                <a:gd name="connsiteY2092" fmla="*/ 2584256 h 5886106"/>
                <a:gd name="connsiteX2093" fmla="*/ 3750857 w 5885939"/>
                <a:gd name="connsiteY2093" fmla="*/ 2570228 h 5886106"/>
                <a:gd name="connsiteX2094" fmla="*/ 3756674 w 5885939"/>
                <a:gd name="connsiteY2094" fmla="*/ 2576387 h 5886106"/>
                <a:gd name="connsiteX2095" fmla="*/ 3780967 w 5885939"/>
                <a:gd name="connsiteY2095" fmla="*/ 2602733 h 5886106"/>
                <a:gd name="connsiteX2096" fmla="*/ 3786099 w 5885939"/>
                <a:gd name="connsiteY2096" fmla="*/ 2612314 h 5886106"/>
                <a:gd name="connsiteX2097" fmla="*/ 3804234 w 5885939"/>
                <a:gd name="connsiteY2097" fmla="*/ 2764233 h 5886106"/>
                <a:gd name="connsiteX2098" fmla="*/ 3811077 w 5885939"/>
                <a:gd name="connsiteY2098" fmla="*/ 2823769 h 5886106"/>
                <a:gd name="connsiteX2099" fmla="*/ 3813814 w 5885939"/>
                <a:gd name="connsiteY2099" fmla="*/ 2848404 h 5886106"/>
                <a:gd name="connsiteX2100" fmla="*/ 3807313 w 5885939"/>
                <a:gd name="connsiteY2100" fmla="*/ 2848404 h 5886106"/>
                <a:gd name="connsiteX2101" fmla="*/ 3790547 w 5885939"/>
                <a:gd name="connsiteY2101" fmla="*/ 2848404 h 5886106"/>
                <a:gd name="connsiteX2102" fmla="*/ 3747435 w 5885939"/>
                <a:gd name="connsiteY2102" fmla="*/ 2891859 h 5886106"/>
                <a:gd name="connsiteX2103" fmla="*/ 3790205 w 5885939"/>
                <a:gd name="connsiteY2103" fmla="*/ 2954132 h 5886106"/>
                <a:gd name="connsiteX2104" fmla="*/ 3807313 w 5885939"/>
                <a:gd name="connsiteY2104" fmla="*/ 2961660 h 5886106"/>
                <a:gd name="connsiteX2105" fmla="*/ 3814841 w 5885939"/>
                <a:gd name="connsiteY2105" fmla="*/ 2965423 h 5886106"/>
                <a:gd name="connsiteX2106" fmla="*/ 3791232 w 5885939"/>
                <a:gd name="connsiteY2106" fmla="*/ 3015037 h 5886106"/>
                <a:gd name="connsiteX2107" fmla="*/ 3839476 w 5885939"/>
                <a:gd name="connsiteY2107" fmla="*/ 2967476 h 5886106"/>
                <a:gd name="connsiteX2108" fmla="*/ 3839476 w 5885939"/>
                <a:gd name="connsiteY2108" fmla="*/ 2963370 h 5886106"/>
                <a:gd name="connsiteX2109" fmla="*/ 3822368 w 5885939"/>
                <a:gd name="connsiteY2109" fmla="*/ 2939077 h 5886106"/>
                <a:gd name="connsiteX2110" fmla="*/ 3785757 w 5885939"/>
                <a:gd name="connsiteY2110" fmla="*/ 2924022 h 5886106"/>
                <a:gd name="connsiteX2111" fmla="*/ 3780967 w 5885939"/>
                <a:gd name="connsiteY2111" fmla="*/ 2922653 h 5886106"/>
                <a:gd name="connsiteX2112" fmla="*/ 3771044 w 5885939"/>
                <a:gd name="connsiteY2112" fmla="*/ 2917179 h 5886106"/>
                <a:gd name="connsiteX2113" fmla="*/ 3772071 w 5885939"/>
                <a:gd name="connsiteY2113" fmla="*/ 2909309 h 5886106"/>
                <a:gd name="connsiteX2114" fmla="*/ 3773097 w 5885939"/>
                <a:gd name="connsiteY2114" fmla="*/ 2900413 h 5886106"/>
                <a:gd name="connsiteX2115" fmla="*/ 3773782 w 5885939"/>
                <a:gd name="connsiteY2115" fmla="*/ 2894254 h 5886106"/>
                <a:gd name="connsiteX2116" fmla="*/ 3788152 w 5885939"/>
                <a:gd name="connsiteY2116" fmla="*/ 2878172 h 5886106"/>
                <a:gd name="connsiteX2117" fmla="*/ 3790890 w 5885939"/>
                <a:gd name="connsiteY2117" fmla="*/ 2878172 h 5886106"/>
                <a:gd name="connsiteX2118" fmla="*/ 3809366 w 5885939"/>
                <a:gd name="connsiteY2118" fmla="*/ 2883989 h 5886106"/>
                <a:gd name="connsiteX2119" fmla="*/ 3824421 w 5885939"/>
                <a:gd name="connsiteY2119" fmla="*/ 2913415 h 5886106"/>
                <a:gd name="connsiteX2120" fmla="*/ 3838792 w 5885939"/>
                <a:gd name="connsiteY2120" fmla="*/ 2968160 h 5886106"/>
                <a:gd name="connsiteX2121" fmla="*/ 3942809 w 5885939"/>
                <a:gd name="connsiteY2121" fmla="*/ 2908625 h 5886106"/>
                <a:gd name="connsiteX2122" fmla="*/ 3942809 w 5885939"/>
                <a:gd name="connsiteY2122" fmla="*/ 2908625 h 5886106"/>
                <a:gd name="connsiteX2123" fmla="*/ 3907909 w 5885939"/>
                <a:gd name="connsiteY2123" fmla="*/ 2906572 h 5886106"/>
                <a:gd name="connsiteX2124" fmla="*/ 3890801 w 5885939"/>
                <a:gd name="connsiteY2124" fmla="*/ 2936682 h 5886106"/>
                <a:gd name="connsiteX2125" fmla="*/ 3890801 w 5885939"/>
                <a:gd name="connsiteY2125" fmla="*/ 2961317 h 5886106"/>
                <a:gd name="connsiteX2126" fmla="*/ 3890801 w 5885939"/>
                <a:gd name="connsiteY2126" fmla="*/ 2968845 h 5886106"/>
                <a:gd name="connsiteX2127" fmla="*/ 3887721 w 5885939"/>
                <a:gd name="connsiteY2127" fmla="*/ 2981163 h 5886106"/>
                <a:gd name="connsiteX2128" fmla="*/ 3881562 w 5885939"/>
                <a:gd name="connsiteY2128" fmla="*/ 2981505 h 5886106"/>
                <a:gd name="connsiteX2129" fmla="*/ 3865823 w 5885939"/>
                <a:gd name="connsiteY2129" fmla="*/ 2966108 h 5886106"/>
                <a:gd name="connsiteX2130" fmla="*/ 3866507 w 5885939"/>
                <a:gd name="connsiteY2130" fmla="*/ 2956527 h 5886106"/>
                <a:gd name="connsiteX2131" fmla="*/ 3867534 w 5885939"/>
                <a:gd name="connsiteY2131" fmla="*/ 2950710 h 5886106"/>
                <a:gd name="connsiteX2132" fmla="*/ 3853163 w 5885939"/>
                <a:gd name="connsiteY2132" fmla="*/ 2904177 h 5886106"/>
                <a:gd name="connsiteX2133" fmla="*/ 3837766 w 5885939"/>
                <a:gd name="connsiteY2133" fmla="*/ 2870303 h 5886106"/>
                <a:gd name="connsiteX2134" fmla="*/ 3813472 w 5885939"/>
                <a:gd name="connsiteY2134" fmla="*/ 2685194 h 5886106"/>
                <a:gd name="connsiteX2135" fmla="*/ 3809708 w 5885939"/>
                <a:gd name="connsiteY2135" fmla="*/ 2655084 h 5886106"/>
                <a:gd name="connsiteX2136" fmla="*/ 3808340 w 5885939"/>
                <a:gd name="connsiteY2136" fmla="*/ 2632501 h 5886106"/>
                <a:gd name="connsiteX2137" fmla="*/ 3808340 w 5885939"/>
                <a:gd name="connsiteY2137" fmla="*/ 2623947 h 5886106"/>
                <a:gd name="connsiteX2138" fmla="*/ 4043062 w 5885939"/>
                <a:gd name="connsiteY2138" fmla="*/ 2634896 h 5886106"/>
                <a:gd name="connsiteX2139" fmla="*/ 4042720 w 5885939"/>
                <a:gd name="connsiteY2139" fmla="*/ 2639344 h 5886106"/>
                <a:gd name="connsiteX2140" fmla="*/ 4042720 w 5885939"/>
                <a:gd name="connsiteY2140" fmla="*/ 2657821 h 5886106"/>
                <a:gd name="connsiteX2141" fmla="*/ 4056064 w 5885939"/>
                <a:gd name="connsiteY2141" fmla="*/ 2714962 h 5886106"/>
                <a:gd name="connsiteX2142" fmla="*/ 4103625 w 5885939"/>
                <a:gd name="connsiteY2142" fmla="*/ 2907598 h 5886106"/>
                <a:gd name="connsiteX2143" fmla="*/ 4137498 w 5885939"/>
                <a:gd name="connsiteY2143" fmla="*/ 2993823 h 5886106"/>
                <a:gd name="connsiteX2144" fmla="*/ 4153922 w 5885939"/>
                <a:gd name="connsiteY2144" fmla="*/ 3031460 h 5886106"/>
                <a:gd name="connsiteX2145" fmla="*/ 4166240 w 5885939"/>
                <a:gd name="connsiteY2145" fmla="*/ 3060544 h 5886106"/>
                <a:gd name="connsiteX2146" fmla="*/ 4168977 w 5885939"/>
                <a:gd name="connsiteY2146" fmla="*/ 3067045 h 5886106"/>
                <a:gd name="connsiteX2147" fmla="*/ 4141947 w 5885939"/>
                <a:gd name="connsiteY2147" fmla="*/ 3067045 h 5886106"/>
                <a:gd name="connsiteX2148" fmla="*/ 4039640 w 5885939"/>
                <a:gd name="connsiteY2148" fmla="*/ 3066703 h 5886106"/>
                <a:gd name="connsiteX2149" fmla="*/ 4029718 w 5885939"/>
                <a:gd name="connsiteY2149" fmla="*/ 3058491 h 5886106"/>
                <a:gd name="connsiteX2150" fmla="*/ 4029718 w 5885939"/>
                <a:gd name="connsiteY2150" fmla="*/ 3057464 h 5886106"/>
                <a:gd name="connsiteX2151" fmla="*/ 3976683 w 5885939"/>
                <a:gd name="connsiteY2151" fmla="*/ 3014694 h 5886106"/>
                <a:gd name="connsiteX2152" fmla="*/ 3976683 w 5885939"/>
                <a:gd name="connsiteY2152" fmla="*/ 3002719 h 5886106"/>
                <a:gd name="connsiteX2153" fmla="*/ 3976683 w 5885939"/>
                <a:gd name="connsiteY2153" fmla="*/ 2967134 h 5886106"/>
                <a:gd name="connsiteX2154" fmla="*/ 3942809 w 5885939"/>
                <a:gd name="connsiteY2154" fmla="*/ 2908282 h 5886106"/>
                <a:gd name="connsiteX2155" fmla="*/ 3769676 w 5885939"/>
                <a:gd name="connsiteY2155" fmla="*/ 3300057 h 5886106"/>
                <a:gd name="connsiteX2156" fmla="*/ 3774808 w 5885939"/>
                <a:gd name="connsiteY2156" fmla="*/ 3298688 h 5886106"/>
                <a:gd name="connsiteX2157" fmla="*/ 3789521 w 5885939"/>
                <a:gd name="connsiteY2157" fmla="*/ 3295266 h 5886106"/>
                <a:gd name="connsiteX2158" fmla="*/ 3830238 w 5885939"/>
                <a:gd name="connsiteY2158" fmla="*/ 3265156 h 5886106"/>
                <a:gd name="connsiteX2159" fmla="*/ 3842214 w 5885939"/>
                <a:gd name="connsiteY2159" fmla="*/ 3242574 h 5886106"/>
                <a:gd name="connsiteX2160" fmla="*/ 3855216 w 5885939"/>
                <a:gd name="connsiteY2160" fmla="*/ 3217596 h 5886106"/>
                <a:gd name="connsiteX2161" fmla="*/ 3877114 w 5885939"/>
                <a:gd name="connsiteY2161" fmla="*/ 3159771 h 5886106"/>
                <a:gd name="connsiteX2162" fmla="*/ 3905171 w 5885939"/>
                <a:gd name="connsiteY2162" fmla="*/ 3118711 h 5886106"/>
                <a:gd name="connsiteX2163" fmla="*/ 3931860 w 5885939"/>
                <a:gd name="connsiteY2163" fmla="*/ 3090996 h 5886106"/>
                <a:gd name="connsiteX2164" fmla="*/ 3938703 w 5885939"/>
                <a:gd name="connsiteY2164" fmla="*/ 3082442 h 5886106"/>
                <a:gd name="connsiteX2165" fmla="*/ 3950679 w 5885939"/>
                <a:gd name="connsiteY2165" fmla="*/ 3066703 h 5886106"/>
                <a:gd name="connsiteX2166" fmla="*/ 3966418 w 5885939"/>
                <a:gd name="connsiteY2166" fmla="*/ 3046515 h 5886106"/>
                <a:gd name="connsiteX2167" fmla="*/ 3981131 w 5885939"/>
                <a:gd name="connsiteY2167" fmla="*/ 3043436 h 5886106"/>
                <a:gd name="connsiteX2168" fmla="*/ 4000634 w 5885939"/>
                <a:gd name="connsiteY2168" fmla="*/ 3058833 h 5886106"/>
                <a:gd name="connsiteX2169" fmla="*/ 4052300 w 5885939"/>
                <a:gd name="connsiteY2169" fmla="*/ 3095787 h 5886106"/>
                <a:gd name="connsiteX2170" fmla="*/ 4210379 w 5885939"/>
                <a:gd name="connsiteY2170" fmla="*/ 3099893 h 5886106"/>
                <a:gd name="connsiteX2171" fmla="*/ 4254517 w 5885939"/>
                <a:gd name="connsiteY2171" fmla="*/ 3100919 h 5886106"/>
                <a:gd name="connsiteX2172" fmla="*/ 4254517 w 5885939"/>
                <a:gd name="connsiteY2172" fmla="*/ 3448212 h 5886106"/>
                <a:gd name="connsiteX2173" fmla="*/ 4238094 w 5885939"/>
                <a:gd name="connsiteY2173" fmla="*/ 3447528 h 5886106"/>
                <a:gd name="connsiteX2174" fmla="*/ 4193271 w 5885939"/>
                <a:gd name="connsiteY2174" fmla="*/ 3443422 h 5886106"/>
                <a:gd name="connsiteX2175" fmla="*/ 4180611 w 5885939"/>
                <a:gd name="connsiteY2175" fmla="*/ 3423577 h 5886106"/>
                <a:gd name="connsiteX2176" fmla="*/ 4174110 w 5885939"/>
                <a:gd name="connsiteY2176" fmla="*/ 3393808 h 5886106"/>
                <a:gd name="connsiteX2177" fmla="*/ 4166924 w 5885939"/>
                <a:gd name="connsiteY2177" fmla="*/ 3361303 h 5886106"/>
                <a:gd name="connsiteX2178" fmla="*/ 4109441 w 5885939"/>
                <a:gd name="connsiteY2178" fmla="*/ 3317165 h 5886106"/>
                <a:gd name="connsiteX2179" fmla="*/ 4106704 w 5885939"/>
                <a:gd name="connsiteY2179" fmla="*/ 3317165 h 5886106"/>
                <a:gd name="connsiteX2180" fmla="*/ 3805603 w 5885939"/>
                <a:gd name="connsiteY2180" fmla="*/ 3324350 h 5886106"/>
                <a:gd name="connsiteX2181" fmla="*/ 3786784 w 5885939"/>
                <a:gd name="connsiteY2181" fmla="*/ 3327429 h 5886106"/>
                <a:gd name="connsiteX2182" fmla="*/ 3778572 w 5885939"/>
                <a:gd name="connsiteY2182" fmla="*/ 3329482 h 5886106"/>
                <a:gd name="connsiteX2183" fmla="*/ 3768649 w 5885939"/>
                <a:gd name="connsiteY2183" fmla="*/ 3300741 h 5886106"/>
                <a:gd name="connsiteX2184" fmla="*/ 3833318 w 5885939"/>
                <a:gd name="connsiteY2184" fmla="*/ 3453344 h 5886106"/>
                <a:gd name="connsiteX2185" fmla="*/ 3801839 w 5885939"/>
                <a:gd name="connsiteY2185" fmla="*/ 3427682 h 5886106"/>
                <a:gd name="connsiteX2186" fmla="*/ 3790205 w 5885939"/>
                <a:gd name="connsiteY2186" fmla="*/ 3405442 h 5886106"/>
                <a:gd name="connsiteX2187" fmla="*/ 3780967 w 5885939"/>
                <a:gd name="connsiteY2187" fmla="*/ 3370884 h 5886106"/>
                <a:gd name="connsiteX2188" fmla="*/ 3779598 w 5885939"/>
                <a:gd name="connsiteY2188" fmla="*/ 3364725 h 5886106"/>
                <a:gd name="connsiteX2189" fmla="*/ 3787468 w 5885939"/>
                <a:gd name="connsiteY2189" fmla="*/ 3371226 h 5886106"/>
                <a:gd name="connsiteX2190" fmla="*/ 3823053 w 5885939"/>
                <a:gd name="connsiteY2190" fmla="*/ 3402705 h 5886106"/>
                <a:gd name="connsiteX2191" fmla="*/ 3842214 w 5885939"/>
                <a:gd name="connsiteY2191" fmla="*/ 3455397 h 5886106"/>
                <a:gd name="connsiteX2192" fmla="*/ 3842898 w 5885939"/>
                <a:gd name="connsiteY2192" fmla="*/ 3460530 h 5886106"/>
                <a:gd name="connsiteX2193" fmla="*/ 3833318 w 5885939"/>
                <a:gd name="connsiteY2193" fmla="*/ 3453344 h 5886106"/>
                <a:gd name="connsiteX2194" fmla="*/ 4162818 w 5885939"/>
                <a:gd name="connsiteY2194" fmla="*/ 3921078 h 5886106"/>
                <a:gd name="connsiteX2195" fmla="*/ 4148448 w 5885939"/>
                <a:gd name="connsiteY2195" fmla="*/ 3927579 h 5886106"/>
                <a:gd name="connsiteX2196" fmla="*/ 4126892 w 5885939"/>
                <a:gd name="connsiteY2196" fmla="*/ 3948793 h 5886106"/>
                <a:gd name="connsiteX2197" fmla="*/ 4121417 w 5885939"/>
                <a:gd name="connsiteY2197" fmla="*/ 3954610 h 5886106"/>
                <a:gd name="connsiteX2198" fmla="*/ 4114231 w 5885939"/>
                <a:gd name="connsiteY2198" fmla="*/ 3963164 h 5886106"/>
                <a:gd name="connsiteX2199" fmla="*/ 4114231 w 5885939"/>
                <a:gd name="connsiteY2199" fmla="*/ 3963164 h 5886106"/>
                <a:gd name="connsiteX2200" fmla="*/ 4114231 w 5885939"/>
                <a:gd name="connsiteY2200" fmla="*/ 3963164 h 5886106"/>
                <a:gd name="connsiteX2201" fmla="*/ 4109441 w 5885939"/>
                <a:gd name="connsiteY2201" fmla="*/ 3953926 h 5886106"/>
                <a:gd name="connsiteX2202" fmla="*/ 4107731 w 5885939"/>
                <a:gd name="connsiteY2202" fmla="*/ 3942976 h 5886106"/>
                <a:gd name="connsiteX2203" fmla="*/ 4104309 w 5885939"/>
                <a:gd name="connsiteY2203" fmla="*/ 3926210 h 5886106"/>
                <a:gd name="connsiteX2204" fmla="*/ 4098834 w 5885939"/>
                <a:gd name="connsiteY2204" fmla="*/ 3913208 h 5886106"/>
                <a:gd name="connsiteX2205" fmla="*/ 4073515 w 5885939"/>
                <a:gd name="connsiteY2205" fmla="*/ 3866332 h 5886106"/>
                <a:gd name="connsiteX2206" fmla="*/ 3995844 w 5885939"/>
                <a:gd name="connsiteY2206" fmla="*/ 3743154 h 5886106"/>
                <a:gd name="connsiteX2207" fmla="*/ 3953758 w 5885939"/>
                <a:gd name="connsiteY2207" fmla="*/ 3661720 h 5886106"/>
                <a:gd name="connsiteX2208" fmla="*/ 3930833 w 5885939"/>
                <a:gd name="connsiteY2208" fmla="*/ 3619634 h 5886106"/>
                <a:gd name="connsiteX2209" fmla="*/ 3921595 w 5885939"/>
                <a:gd name="connsiteY2209" fmla="*/ 3599105 h 5886106"/>
                <a:gd name="connsiteX2210" fmla="*/ 3916463 w 5885939"/>
                <a:gd name="connsiteY2210" fmla="*/ 3587129 h 5886106"/>
                <a:gd name="connsiteX2211" fmla="*/ 3909277 w 5885939"/>
                <a:gd name="connsiteY2211" fmla="*/ 3571048 h 5886106"/>
                <a:gd name="connsiteX2212" fmla="*/ 3895933 w 5885939"/>
                <a:gd name="connsiteY2212" fmla="*/ 3540595 h 5886106"/>
                <a:gd name="connsiteX2213" fmla="*/ 3891827 w 5885939"/>
                <a:gd name="connsiteY2213" fmla="*/ 3528962 h 5886106"/>
                <a:gd name="connsiteX2214" fmla="*/ 3869587 w 5885939"/>
                <a:gd name="connsiteY2214" fmla="*/ 3459503 h 5886106"/>
                <a:gd name="connsiteX2215" fmla="*/ 3866507 w 5885939"/>
                <a:gd name="connsiteY2215" fmla="*/ 3446159 h 5886106"/>
                <a:gd name="connsiteX2216" fmla="*/ 3820658 w 5885939"/>
                <a:gd name="connsiteY2216" fmla="*/ 3367462 h 5886106"/>
                <a:gd name="connsiteX2217" fmla="*/ 3806287 w 5885939"/>
                <a:gd name="connsiteY2217" fmla="*/ 3353091 h 5886106"/>
                <a:gd name="connsiteX2218" fmla="*/ 3801839 w 5885939"/>
                <a:gd name="connsiteY2218" fmla="*/ 3347275 h 5886106"/>
                <a:gd name="connsiteX2219" fmla="*/ 3835370 w 5885939"/>
                <a:gd name="connsiteY2219" fmla="*/ 3345222 h 5886106"/>
                <a:gd name="connsiteX2220" fmla="*/ 3917831 w 5885939"/>
                <a:gd name="connsiteY2220" fmla="*/ 3341116 h 5886106"/>
                <a:gd name="connsiteX2221" fmla="*/ 4099177 w 5885939"/>
                <a:gd name="connsiteY2221" fmla="*/ 3341116 h 5886106"/>
                <a:gd name="connsiteX2222" fmla="*/ 4145368 w 5885939"/>
                <a:gd name="connsiteY2222" fmla="*/ 3379780 h 5886106"/>
                <a:gd name="connsiteX2223" fmla="*/ 4150843 w 5885939"/>
                <a:gd name="connsiteY2223" fmla="*/ 3407153 h 5886106"/>
                <a:gd name="connsiteX2224" fmla="*/ 4156660 w 5885939"/>
                <a:gd name="connsiteY2224" fmla="*/ 3436579 h 5886106"/>
                <a:gd name="connsiteX2225" fmla="*/ 4199430 w 5885939"/>
                <a:gd name="connsiteY2225" fmla="*/ 3471137 h 5886106"/>
                <a:gd name="connsiteX2226" fmla="*/ 4237067 w 5885939"/>
                <a:gd name="connsiteY2226" fmla="*/ 3471137 h 5886106"/>
                <a:gd name="connsiteX2227" fmla="*/ 4252465 w 5885939"/>
                <a:gd name="connsiteY2227" fmla="*/ 3471137 h 5886106"/>
                <a:gd name="connsiteX2228" fmla="*/ 4252465 w 5885939"/>
                <a:gd name="connsiteY2228" fmla="*/ 3486192 h 5886106"/>
                <a:gd name="connsiteX2229" fmla="*/ 4251780 w 5885939"/>
                <a:gd name="connsiteY2229" fmla="*/ 3525883 h 5886106"/>
                <a:gd name="connsiteX2230" fmla="*/ 4239805 w 5885939"/>
                <a:gd name="connsiteY2230" fmla="*/ 3537174 h 5886106"/>
                <a:gd name="connsiteX2231" fmla="*/ 4201483 w 5885939"/>
                <a:gd name="connsiteY2231" fmla="*/ 3553597 h 5886106"/>
                <a:gd name="connsiteX2232" fmla="*/ 4173083 w 5885939"/>
                <a:gd name="connsiteY2232" fmla="*/ 3557703 h 5886106"/>
                <a:gd name="connsiteX2233" fmla="*/ 4130655 w 5885939"/>
                <a:gd name="connsiteY2233" fmla="*/ 3561467 h 5886106"/>
                <a:gd name="connsiteX2234" fmla="*/ 4118337 w 5885939"/>
                <a:gd name="connsiteY2234" fmla="*/ 3601842 h 5886106"/>
                <a:gd name="connsiteX2235" fmla="*/ 4144342 w 5885939"/>
                <a:gd name="connsiteY2235" fmla="*/ 3721941 h 5886106"/>
                <a:gd name="connsiteX2236" fmla="*/ 4149816 w 5885939"/>
                <a:gd name="connsiteY2236" fmla="*/ 3807139 h 5886106"/>
                <a:gd name="connsiteX2237" fmla="*/ 4147079 w 5885939"/>
                <a:gd name="connsiteY2237" fmla="*/ 3831432 h 5886106"/>
                <a:gd name="connsiteX2238" fmla="*/ 4157344 w 5885939"/>
                <a:gd name="connsiteY2238" fmla="*/ 3875229 h 5886106"/>
                <a:gd name="connsiteX2239" fmla="*/ 4166240 w 5885939"/>
                <a:gd name="connsiteY2239" fmla="*/ 3920052 h 5886106"/>
                <a:gd name="connsiteX2240" fmla="*/ 4162476 w 5885939"/>
                <a:gd name="connsiteY2240" fmla="*/ 3921078 h 5886106"/>
                <a:gd name="connsiteX2241" fmla="*/ 4242200 w 5885939"/>
                <a:gd name="connsiteY2241" fmla="*/ 3825273 h 5886106"/>
                <a:gd name="connsiteX2242" fmla="*/ 4244937 w 5885939"/>
                <a:gd name="connsiteY2242" fmla="*/ 3818088 h 5886106"/>
                <a:gd name="connsiteX2243" fmla="*/ 4249727 w 5885939"/>
                <a:gd name="connsiteY2243" fmla="*/ 3814666 h 5886106"/>
                <a:gd name="connsiteX2244" fmla="*/ 4253149 w 5885939"/>
                <a:gd name="connsiteY2244" fmla="*/ 3812613 h 5886106"/>
                <a:gd name="connsiteX2245" fmla="*/ 4255544 w 5885939"/>
                <a:gd name="connsiteY2245" fmla="*/ 3810902 h 5886106"/>
                <a:gd name="connsiteX2246" fmla="*/ 4273336 w 5885939"/>
                <a:gd name="connsiteY2246" fmla="*/ 3772238 h 5886106"/>
                <a:gd name="connsiteX2247" fmla="*/ 4226802 w 5885939"/>
                <a:gd name="connsiteY2247" fmla="*/ 3759236 h 5886106"/>
                <a:gd name="connsiteX2248" fmla="*/ 4210721 w 5885939"/>
                <a:gd name="connsiteY2248" fmla="*/ 3768817 h 5886106"/>
                <a:gd name="connsiteX2249" fmla="*/ 4201483 w 5885939"/>
                <a:gd name="connsiteY2249" fmla="*/ 3775318 h 5886106"/>
                <a:gd name="connsiteX2250" fmla="*/ 4186770 w 5885939"/>
                <a:gd name="connsiteY2250" fmla="*/ 3780450 h 5886106"/>
                <a:gd name="connsiteX2251" fmla="*/ 4182322 w 5885939"/>
                <a:gd name="connsiteY2251" fmla="*/ 3769843 h 5886106"/>
                <a:gd name="connsiteX2252" fmla="*/ 4160423 w 5885939"/>
                <a:gd name="connsiteY2252" fmla="*/ 3692857 h 5886106"/>
                <a:gd name="connsiteX2253" fmla="*/ 4148106 w 5885939"/>
                <a:gd name="connsiteY2253" fmla="*/ 3589524 h 5886106"/>
                <a:gd name="connsiteX2254" fmla="*/ 4157002 w 5885939"/>
                <a:gd name="connsiteY2254" fmla="*/ 3582681 h 5886106"/>
                <a:gd name="connsiteX2255" fmla="*/ 4157002 w 5885939"/>
                <a:gd name="connsiteY2255" fmla="*/ 3582681 h 5886106"/>
                <a:gd name="connsiteX2256" fmla="*/ 4229540 w 5885939"/>
                <a:gd name="connsiteY2256" fmla="*/ 3565573 h 5886106"/>
                <a:gd name="connsiteX2257" fmla="*/ 4242542 w 5885939"/>
                <a:gd name="connsiteY2257" fmla="*/ 3562836 h 5886106"/>
                <a:gd name="connsiteX2258" fmla="*/ 4246306 w 5885939"/>
                <a:gd name="connsiteY2258" fmla="*/ 3562836 h 5886106"/>
                <a:gd name="connsiteX2259" fmla="*/ 4279153 w 5885939"/>
                <a:gd name="connsiteY2259" fmla="*/ 3526567 h 5886106"/>
                <a:gd name="connsiteX2260" fmla="*/ 4279153 w 5885939"/>
                <a:gd name="connsiteY2260" fmla="*/ 3444106 h 5886106"/>
                <a:gd name="connsiteX2261" fmla="*/ 4279153 w 5885939"/>
                <a:gd name="connsiteY2261" fmla="*/ 3419128 h 5886106"/>
                <a:gd name="connsiteX2262" fmla="*/ 4622340 w 5885939"/>
                <a:gd name="connsiteY2262" fmla="*/ 3419128 h 5886106"/>
                <a:gd name="connsiteX2263" fmla="*/ 4612760 w 5885939"/>
                <a:gd name="connsiteY2263" fmla="*/ 3873518 h 5886106"/>
                <a:gd name="connsiteX2264" fmla="*/ 4610707 w 5885939"/>
                <a:gd name="connsiteY2264" fmla="*/ 3874202 h 5886106"/>
                <a:gd name="connsiteX2265" fmla="*/ 4303789 w 5885939"/>
                <a:gd name="connsiteY2265" fmla="*/ 3882414 h 5886106"/>
                <a:gd name="connsiteX2266" fmla="*/ 4289760 w 5885939"/>
                <a:gd name="connsiteY2266" fmla="*/ 3882414 h 5886106"/>
                <a:gd name="connsiteX2267" fmla="*/ 4283943 w 5885939"/>
                <a:gd name="connsiteY2267" fmla="*/ 3882414 h 5886106"/>
                <a:gd name="connsiteX2268" fmla="*/ 4237409 w 5885939"/>
                <a:gd name="connsiteY2268" fmla="*/ 3845461 h 5886106"/>
                <a:gd name="connsiteX2269" fmla="*/ 4242200 w 5885939"/>
                <a:gd name="connsiteY2269" fmla="*/ 3824247 h 5886106"/>
                <a:gd name="connsiteX2270" fmla="*/ 4368457 w 5885939"/>
                <a:gd name="connsiteY2270" fmla="*/ 4236893 h 5886106"/>
                <a:gd name="connsiteX2271" fmla="*/ 4354086 w 5885939"/>
                <a:gd name="connsiteY2271" fmla="*/ 4232787 h 5886106"/>
                <a:gd name="connsiteX2272" fmla="*/ 4320554 w 5885939"/>
                <a:gd name="connsiteY2272" fmla="*/ 4205072 h 5886106"/>
                <a:gd name="connsiteX2273" fmla="*/ 4312343 w 5885939"/>
                <a:gd name="connsiteY2273" fmla="*/ 4198228 h 5886106"/>
                <a:gd name="connsiteX2274" fmla="*/ 4322950 w 5885939"/>
                <a:gd name="connsiteY2274" fmla="*/ 4188990 h 5886106"/>
                <a:gd name="connsiteX2275" fmla="*/ 4359903 w 5885939"/>
                <a:gd name="connsiteY2275" fmla="*/ 4157169 h 5886106"/>
                <a:gd name="connsiteX2276" fmla="*/ 4374958 w 5885939"/>
                <a:gd name="connsiteY2276" fmla="*/ 4101739 h 5886106"/>
                <a:gd name="connsiteX2277" fmla="*/ 4358192 w 5885939"/>
                <a:gd name="connsiteY2277" fmla="*/ 4092501 h 5886106"/>
                <a:gd name="connsiteX2278" fmla="*/ 4317817 w 5885939"/>
                <a:gd name="connsiteY2278" fmla="*/ 4106529 h 5886106"/>
                <a:gd name="connsiteX2279" fmla="*/ 4292155 w 5885939"/>
                <a:gd name="connsiteY2279" fmla="*/ 4127401 h 5886106"/>
                <a:gd name="connsiteX2280" fmla="*/ 4267520 w 5885939"/>
                <a:gd name="connsiteY2280" fmla="*/ 4147246 h 5886106"/>
                <a:gd name="connsiteX2281" fmla="*/ 4252465 w 5885939"/>
                <a:gd name="connsiteY2281" fmla="*/ 4152037 h 5886106"/>
                <a:gd name="connsiteX2282" fmla="*/ 4202851 w 5885939"/>
                <a:gd name="connsiteY2282" fmla="*/ 4181463 h 5886106"/>
                <a:gd name="connsiteX2283" fmla="*/ 4199088 w 5885939"/>
                <a:gd name="connsiteY2283" fmla="*/ 4171540 h 5886106"/>
                <a:gd name="connsiteX2284" fmla="*/ 4191218 w 5885939"/>
                <a:gd name="connsiteY2284" fmla="*/ 4145193 h 5886106"/>
                <a:gd name="connsiteX2285" fmla="*/ 4172057 w 5885939"/>
                <a:gd name="connsiteY2285" fmla="*/ 4088395 h 5886106"/>
                <a:gd name="connsiteX2286" fmla="*/ 4169319 w 5885939"/>
                <a:gd name="connsiteY2286" fmla="*/ 4037071 h 5886106"/>
                <a:gd name="connsiteX2287" fmla="*/ 4175478 w 5885939"/>
                <a:gd name="connsiteY2287" fmla="*/ 4042545 h 5886106"/>
                <a:gd name="connsiteX2288" fmla="*/ 4192929 w 5885939"/>
                <a:gd name="connsiteY2288" fmla="*/ 4059995 h 5886106"/>
                <a:gd name="connsiteX2289" fmla="*/ 4197377 w 5885939"/>
                <a:gd name="connsiteY2289" fmla="*/ 4067181 h 5886106"/>
                <a:gd name="connsiteX2290" fmla="*/ 4242200 w 5885939"/>
                <a:gd name="connsiteY2290" fmla="*/ 4092843 h 5886106"/>
                <a:gd name="connsiteX2291" fmla="*/ 4257597 w 5885939"/>
                <a:gd name="connsiteY2291" fmla="*/ 4086000 h 5886106"/>
                <a:gd name="connsiteX2292" fmla="*/ 4258966 w 5885939"/>
                <a:gd name="connsiteY2292" fmla="*/ 4074366 h 5886106"/>
                <a:gd name="connsiteX2293" fmla="*/ 4251438 w 5885939"/>
                <a:gd name="connsiteY2293" fmla="*/ 4050757 h 5886106"/>
                <a:gd name="connsiteX2294" fmla="*/ 4245963 w 5885939"/>
                <a:gd name="connsiteY2294" fmla="*/ 4035018 h 5886106"/>
                <a:gd name="connsiteX2295" fmla="*/ 4243911 w 5885939"/>
                <a:gd name="connsiteY2295" fmla="*/ 4028517 h 5886106"/>
                <a:gd name="connsiteX2296" fmla="*/ 4238778 w 5885939"/>
                <a:gd name="connsiteY2296" fmla="*/ 4002170 h 5886106"/>
                <a:gd name="connsiteX2297" fmla="*/ 4249727 w 5885939"/>
                <a:gd name="connsiteY2297" fmla="*/ 3917999 h 5886106"/>
                <a:gd name="connsiteX2298" fmla="*/ 4258623 w 5885939"/>
                <a:gd name="connsiteY2298" fmla="*/ 3909102 h 5886106"/>
                <a:gd name="connsiteX2299" fmla="*/ 4539195 w 5885939"/>
                <a:gd name="connsiteY2299" fmla="*/ 3894732 h 5886106"/>
                <a:gd name="connsiteX2300" fmla="*/ 4590177 w 5885939"/>
                <a:gd name="connsiteY2300" fmla="*/ 3897469 h 5886106"/>
                <a:gd name="connsiteX2301" fmla="*/ 4611733 w 5885939"/>
                <a:gd name="connsiteY2301" fmla="*/ 3899522 h 5886106"/>
                <a:gd name="connsiteX2302" fmla="*/ 4611733 w 5885939"/>
                <a:gd name="connsiteY2302" fmla="*/ 4120558 h 5886106"/>
                <a:gd name="connsiteX2303" fmla="*/ 4514902 w 5885939"/>
                <a:gd name="connsiteY2303" fmla="*/ 4130480 h 5886106"/>
                <a:gd name="connsiteX2304" fmla="*/ 4458103 w 5885939"/>
                <a:gd name="connsiteY2304" fmla="*/ 4176672 h 5886106"/>
                <a:gd name="connsiteX2305" fmla="*/ 4451944 w 5885939"/>
                <a:gd name="connsiteY2305" fmla="*/ 4204387 h 5886106"/>
                <a:gd name="connsiteX2306" fmla="*/ 4419439 w 5885939"/>
                <a:gd name="connsiteY2306" fmla="*/ 4234497 h 5886106"/>
                <a:gd name="connsiteX2307" fmla="*/ 4367773 w 5885939"/>
                <a:gd name="connsiteY2307" fmla="*/ 4237235 h 5886106"/>
                <a:gd name="connsiteX2308" fmla="*/ 4712671 w 5885939"/>
                <a:gd name="connsiteY2308" fmla="*/ 4765531 h 5886106"/>
                <a:gd name="connsiteX2309" fmla="*/ 4663399 w 5885939"/>
                <a:gd name="connsiteY2309" fmla="*/ 4728919 h 5886106"/>
                <a:gd name="connsiteX2310" fmla="*/ 4649371 w 5885939"/>
                <a:gd name="connsiteY2310" fmla="*/ 4720365 h 5886106"/>
                <a:gd name="connsiteX2311" fmla="*/ 4631579 w 5885939"/>
                <a:gd name="connsiteY2311" fmla="*/ 4717628 h 5886106"/>
                <a:gd name="connsiteX2312" fmla="*/ 4624736 w 5885939"/>
                <a:gd name="connsiteY2312" fmla="*/ 4717628 h 5886106"/>
                <a:gd name="connsiteX2313" fmla="*/ 4615497 w 5885939"/>
                <a:gd name="connsiteY2313" fmla="*/ 4716944 h 5886106"/>
                <a:gd name="connsiteX2314" fmla="*/ 4587782 w 5885939"/>
                <a:gd name="connsiteY2314" fmla="*/ 4715575 h 5886106"/>
                <a:gd name="connsiteX2315" fmla="*/ 4561778 w 5885939"/>
                <a:gd name="connsiteY2315" fmla="*/ 4720365 h 5886106"/>
                <a:gd name="connsiteX2316" fmla="*/ 4552197 w 5885939"/>
                <a:gd name="connsiteY2316" fmla="*/ 4722418 h 5886106"/>
                <a:gd name="connsiteX2317" fmla="*/ 4545697 w 5885939"/>
                <a:gd name="connsiteY2317" fmla="*/ 4713522 h 5886106"/>
                <a:gd name="connsiteX2318" fmla="*/ 4530299 w 5885939"/>
                <a:gd name="connsiteY2318" fmla="*/ 4690598 h 5886106"/>
                <a:gd name="connsiteX2319" fmla="*/ 4521061 w 5885939"/>
                <a:gd name="connsiteY2319" fmla="*/ 4678622 h 5886106"/>
                <a:gd name="connsiteX2320" fmla="*/ 4503610 w 5885939"/>
                <a:gd name="connsiteY2320" fmla="*/ 4650222 h 5886106"/>
                <a:gd name="connsiteX2321" fmla="*/ 4502242 w 5885939"/>
                <a:gd name="connsiteY2321" fmla="*/ 4644064 h 5886106"/>
                <a:gd name="connsiteX2322" fmla="*/ 4500873 w 5885939"/>
                <a:gd name="connsiteY2322" fmla="*/ 4637221 h 5886106"/>
                <a:gd name="connsiteX2323" fmla="*/ 4475211 w 5885939"/>
                <a:gd name="connsiteY2323" fmla="*/ 4563998 h 5886106"/>
                <a:gd name="connsiteX2324" fmla="*/ 4465631 w 5885939"/>
                <a:gd name="connsiteY2324" fmla="*/ 4536967 h 5886106"/>
                <a:gd name="connsiteX2325" fmla="*/ 4464262 w 5885939"/>
                <a:gd name="connsiteY2325" fmla="*/ 4533546 h 5886106"/>
                <a:gd name="connsiteX2326" fmla="*/ 4462551 w 5885939"/>
                <a:gd name="connsiteY2326" fmla="*/ 4528756 h 5886106"/>
                <a:gd name="connsiteX2327" fmla="*/ 4444075 w 5885939"/>
                <a:gd name="connsiteY2327" fmla="*/ 4436714 h 5886106"/>
                <a:gd name="connsiteX2328" fmla="*/ 4422518 w 5885939"/>
                <a:gd name="connsiteY2328" fmla="*/ 4364176 h 5886106"/>
                <a:gd name="connsiteX2329" fmla="*/ 4415333 w 5885939"/>
                <a:gd name="connsiteY2329" fmla="*/ 4338172 h 5886106"/>
                <a:gd name="connsiteX2330" fmla="*/ 4409859 w 5885939"/>
                <a:gd name="connsiteY2330" fmla="*/ 4311826 h 5886106"/>
                <a:gd name="connsiteX2331" fmla="*/ 4406779 w 5885939"/>
                <a:gd name="connsiteY2331" fmla="*/ 4275557 h 5886106"/>
                <a:gd name="connsiteX2332" fmla="*/ 4405752 w 5885939"/>
                <a:gd name="connsiteY2332" fmla="*/ 4262555 h 5886106"/>
                <a:gd name="connsiteX2333" fmla="*/ 4415675 w 5885939"/>
                <a:gd name="connsiteY2333" fmla="*/ 4261528 h 5886106"/>
                <a:gd name="connsiteX2334" fmla="*/ 4477606 w 5885939"/>
                <a:gd name="connsiteY2334" fmla="*/ 4206098 h 5886106"/>
                <a:gd name="connsiteX2335" fmla="*/ 4481028 w 5885939"/>
                <a:gd name="connsiteY2335" fmla="*/ 4192069 h 5886106"/>
                <a:gd name="connsiteX2336" fmla="*/ 4483081 w 5885939"/>
                <a:gd name="connsiteY2336" fmla="*/ 4185568 h 5886106"/>
                <a:gd name="connsiteX2337" fmla="*/ 4516613 w 5885939"/>
                <a:gd name="connsiteY2337" fmla="*/ 4156827 h 5886106"/>
                <a:gd name="connsiteX2338" fmla="*/ 4667848 w 5885939"/>
                <a:gd name="connsiteY2338" fmla="*/ 4156142 h 5886106"/>
                <a:gd name="connsiteX2339" fmla="*/ 4726357 w 5885939"/>
                <a:gd name="connsiteY2339" fmla="*/ 4160248 h 5886106"/>
                <a:gd name="connsiteX2340" fmla="*/ 4786235 w 5885939"/>
                <a:gd name="connsiteY2340" fmla="*/ 4164354 h 5886106"/>
                <a:gd name="connsiteX2341" fmla="*/ 4812581 w 5885939"/>
                <a:gd name="connsiteY2341" fmla="*/ 4166407 h 5886106"/>
                <a:gd name="connsiteX2342" fmla="*/ 4812581 w 5885939"/>
                <a:gd name="connsiteY2342" fmla="*/ 4171540 h 5886106"/>
                <a:gd name="connsiteX2343" fmla="*/ 4812581 w 5885939"/>
                <a:gd name="connsiteY2343" fmla="*/ 4187621 h 5886106"/>
                <a:gd name="connsiteX2344" fmla="*/ 4819767 w 5885939"/>
                <a:gd name="connsiteY2344" fmla="*/ 4406947 h 5886106"/>
                <a:gd name="connsiteX2345" fmla="*/ 4825926 w 5885939"/>
                <a:gd name="connsiteY2345" fmla="*/ 4425765 h 5886106"/>
                <a:gd name="connsiteX2346" fmla="*/ 4847482 w 5885939"/>
                <a:gd name="connsiteY2346" fmla="*/ 4430213 h 5886106"/>
                <a:gd name="connsiteX2347" fmla="*/ 5041830 w 5885939"/>
                <a:gd name="connsiteY2347" fmla="*/ 4419264 h 5886106"/>
                <a:gd name="connsiteX2348" fmla="*/ 5146188 w 5885939"/>
                <a:gd name="connsiteY2348" fmla="*/ 4413790 h 5886106"/>
                <a:gd name="connsiteX2349" fmla="*/ 5161243 w 5885939"/>
                <a:gd name="connsiteY2349" fmla="*/ 4416527 h 5886106"/>
                <a:gd name="connsiteX2350" fmla="*/ 5165007 w 5885939"/>
                <a:gd name="connsiteY2350" fmla="*/ 4432266 h 5886106"/>
                <a:gd name="connsiteX2351" fmla="*/ 5163639 w 5885939"/>
                <a:gd name="connsiteY2351" fmla="*/ 4713864 h 5886106"/>
                <a:gd name="connsiteX2352" fmla="*/ 5163639 w 5885939"/>
                <a:gd name="connsiteY2352" fmla="*/ 4829857 h 5886106"/>
                <a:gd name="connsiteX2353" fmla="*/ 5139687 w 5885939"/>
                <a:gd name="connsiteY2353" fmla="*/ 4828830 h 5886106"/>
                <a:gd name="connsiteX2354" fmla="*/ 5073650 w 5885939"/>
                <a:gd name="connsiteY2354" fmla="*/ 4825751 h 5886106"/>
                <a:gd name="connsiteX2355" fmla="*/ 5001454 w 5885939"/>
                <a:gd name="connsiteY2355" fmla="*/ 4822330 h 5886106"/>
                <a:gd name="connsiteX2356" fmla="*/ 4810871 w 5885939"/>
                <a:gd name="connsiteY2356" fmla="*/ 4811038 h 5886106"/>
                <a:gd name="connsiteX2357" fmla="*/ 4711987 w 5885939"/>
                <a:gd name="connsiteY2357" fmla="*/ 4766215 h 5886106"/>
                <a:gd name="connsiteX2358" fmla="*/ 5382621 w 5885939"/>
                <a:gd name="connsiteY2358" fmla="*/ 5307513 h 5886106"/>
                <a:gd name="connsiteX2359" fmla="*/ 5368251 w 5885939"/>
                <a:gd name="connsiteY2359" fmla="*/ 5318805 h 5886106"/>
                <a:gd name="connsiteX2360" fmla="*/ 5358328 w 5885939"/>
                <a:gd name="connsiteY2360" fmla="*/ 5322910 h 5886106"/>
                <a:gd name="connsiteX2361" fmla="*/ 5352169 w 5885939"/>
                <a:gd name="connsiteY2361" fmla="*/ 5324963 h 5886106"/>
                <a:gd name="connsiteX2362" fmla="*/ 5299134 w 5885939"/>
                <a:gd name="connsiteY2362" fmla="*/ 5327017 h 5886106"/>
                <a:gd name="connsiteX2363" fmla="*/ 5279289 w 5885939"/>
                <a:gd name="connsiteY2363" fmla="*/ 5327359 h 5886106"/>
                <a:gd name="connsiteX2364" fmla="*/ 5232071 w 5885939"/>
                <a:gd name="connsiteY2364" fmla="*/ 5323595 h 5886106"/>
                <a:gd name="connsiteX2365" fmla="*/ 5190327 w 5885939"/>
                <a:gd name="connsiteY2365" fmla="*/ 5322910 h 5886106"/>
                <a:gd name="connsiteX2366" fmla="*/ 5135581 w 5885939"/>
                <a:gd name="connsiteY2366" fmla="*/ 5357127 h 5886106"/>
                <a:gd name="connsiteX2367" fmla="*/ 5126343 w 5885939"/>
                <a:gd name="connsiteY2367" fmla="*/ 5363628 h 5886106"/>
                <a:gd name="connsiteX2368" fmla="*/ 5068860 w 5885939"/>
                <a:gd name="connsiteY2368" fmla="*/ 5366023 h 5886106"/>
                <a:gd name="connsiteX2369" fmla="*/ 5030538 w 5885939"/>
                <a:gd name="connsiteY2369" fmla="*/ 5355758 h 5886106"/>
                <a:gd name="connsiteX2370" fmla="*/ 4994953 w 5885939"/>
                <a:gd name="connsiteY2370" fmla="*/ 5330438 h 5886106"/>
                <a:gd name="connsiteX2371" fmla="*/ 4982635 w 5885939"/>
                <a:gd name="connsiteY2371" fmla="*/ 5287326 h 5886106"/>
                <a:gd name="connsiteX2372" fmla="*/ 4982635 w 5885939"/>
                <a:gd name="connsiteY2372" fmla="*/ 5261664 h 5886106"/>
                <a:gd name="connsiteX2373" fmla="*/ 4981267 w 5885939"/>
                <a:gd name="connsiteY2373" fmla="*/ 5246609 h 5886106"/>
                <a:gd name="connsiteX2374" fmla="*/ 4982978 w 5885939"/>
                <a:gd name="connsiteY2374" fmla="*/ 5229501 h 5886106"/>
                <a:gd name="connsiteX2375" fmla="*/ 4983320 w 5885939"/>
                <a:gd name="connsiteY2375" fmla="*/ 5226079 h 5886106"/>
                <a:gd name="connsiteX2376" fmla="*/ 4985715 w 5885939"/>
                <a:gd name="connsiteY2376" fmla="*/ 5227105 h 5886106"/>
                <a:gd name="connsiteX2377" fmla="*/ 4999059 w 5885939"/>
                <a:gd name="connsiteY2377" fmla="*/ 5233607 h 5886106"/>
                <a:gd name="connsiteX2378" fmla="*/ 5029854 w 5885939"/>
                <a:gd name="connsiteY2378" fmla="*/ 5258242 h 5886106"/>
                <a:gd name="connsiteX2379" fmla="*/ 5037381 w 5885939"/>
                <a:gd name="connsiteY2379" fmla="*/ 5264401 h 5886106"/>
                <a:gd name="connsiteX2380" fmla="*/ 5057911 w 5885939"/>
                <a:gd name="connsiteY2380" fmla="*/ 5284247 h 5886106"/>
                <a:gd name="connsiteX2381" fmla="*/ 5108208 w 5885939"/>
                <a:gd name="connsiteY2381" fmla="*/ 5308882 h 5886106"/>
                <a:gd name="connsiteX2382" fmla="*/ 5129423 w 5885939"/>
                <a:gd name="connsiteY2382" fmla="*/ 5312646 h 5886106"/>
                <a:gd name="connsiteX2383" fmla="*/ 5170482 w 5885939"/>
                <a:gd name="connsiteY2383" fmla="*/ 5306145 h 5886106"/>
                <a:gd name="connsiteX2384" fmla="*/ 5170482 w 5885939"/>
                <a:gd name="connsiteY2384" fmla="*/ 5251741 h 5886106"/>
                <a:gd name="connsiteX2385" fmla="*/ 5115052 w 5885939"/>
                <a:gd name="connsiteY2385" fmla="*/ 5201443 h 5886106"/>
                <a:gd name="connsiteX2386" fmla="*/ 5082889 w 5885939"/>
                <a:gd name="connsiteY2386" fmla="*/ 5192547 h 5886106"/>
                <a:gd name="connsiteX2387" fmla="*/ 5078098 w 5885939"/>
                <a:gd name="connsiteY2387" fmla="*/ 5192547 h 5886106"/>
                <a:gd name="connsiteX2388" fmla="*/ 5024379 w 5885939"/>
                <a:gd name="connsiteY2388" fmla="*/ 5167912 h 5886106"/>
                <a:gd name="connsiteX2389" fmla="*/ 5001112 w 5885939"/>
                <a:gd name="connsiteY2389" fmla="*/ 5150119 h 5886106"/>
                <a:gd name="connsiteX2390" fmla="*/ 4957658 w 5885939"/>
                <a:gd name="connsiteY2390" fmla="*/ 5096058 h 5886106"/>
                <a:gd name="connsiteX2391" fmla="*/ 4933022 w 5885939"/>
                <a:gd name="connsiteY2391" fmla="*/ 5061842 h 5886106"/>
                <a:gd name="connsiteX2392" fmla="*/ 4914888 w 5885939"/>
                <a:gd name="connsiteY2392" fmla="*/ 5024889 h 5886106"/>
                <a:gd name="connsiteX2393" fmla="*/ 4887857 w 5885939"/>
                <a:gd name="connsiteY2393" fmla="*/ 4952008 h 5886106"/>
                <a:gd name="connsiteX2394" fmla="*/ 4878961 w 5885939"/>
                <a:gd name="connsiteY2394" fmla="*/ 4939349 h 5886106"/>
                <a:gd name="connsiteX2395" fmla="*/ 4873828 w 5885939"/>
                <a:gd name="connsiteY2395" fmla="*/ 4931137 h 5886106"/>
                <a:gd name="connsiteX2396" fmla="*/ 4863222 w 5885939"/>
                <a:gd name="connsiteY2396" fmla="*/ 4916424 h 5886106"/>
                <a:gd name="connsiteX2397" fmla="*/ 4845771 w 5885939"/>
                <a:gd name="connsiteY2397" fmla="*/ 4891446 h 5886106"/>
                <a:gd name="connsiteX2398" fmla="*/ 4820793 w 5885939"/>
                <a:gd name="connsiteY2398" fmla="*/ 4851413 h 5886106"/>
                <a:gd name="connsiteX2399" fmla="*/ 4811555 w 5885939"/>
                <a:gd name="connsiteY2399" fmla="*/ 4836358 h 5886106"/>
                <a:gd name="connsiteX2400" fmla="*/ 4813266 w 5885939"/>
                <a:gd name="connsiteY2400" fmla="*/ 4832937 h 5886106"/>
                <a:gd name="connsiteX2401" fmla="*/ 5162954 w 5885939"/>
                <a:gd name="connsiteY2401" fmla="*/ 4852782 h 5886106"/>
                <a:gd name="connsiteX2402" fmla="*/ 5163981 w 5885939"/>
                <a:gd name="connsiteY2402" fmla="*/ 4876733 h 5886106"/>
                <a:gd name="connsiteX2403" fmla="*/ 5167060 w 5885939"/>
                <a:gd name="connsiteY2403" fmla="*/ 4937638 h 5886106"/>
                <a:gd name="connsiteX2404" fmla="*/ 5170824 w 5885939"/>
                <a:gd name="connsiteY2404" fmla="*/ 4994778 h 5886106"/>
                <a:gd name="connsiteX2405" fmla="*/ 5184852 w 5885939"/>
                <a:gd name="connsiteY2405" fmla="*/ 5166201 h 5886106"/>
                <a:gd name="connsiteX2406" fmla="*/ 5189301 w 5885939"/>
                <a:gd name="connsiteY2406" fmla="*/ 5198364 h 5886106"/>
                <a:gd name="connsiteX2407" fmla="*/ 5195459 w 5885939"/>
                <a:gd name="connsiteY2407" fmla="*/ 5276035 h 5886106"/>
                <a:gd name="connsiteX2408" fmla="*/ 5202645 w 5885939"/>
                <a:gd name="connsiteY2408" fmla="*/ 5298959 h 5886106"/>
                <a:gd name="connsiteX2409" fmla="*/ 5225570 w 5885939"/>
                <a:gd name="connsiteY2409" fmla="*/ 5307855 h 5886106"/>
                <a:gd name="connsiteX2410" fmla="*/ 5332324 w 5885939"/>
                <a:gd name="connsiteY2410" fmla="*/ 5306487 h 5886106"/>
                <a:gd name="connsiteX2411" fmla="*/ 5367909 w 5885939"/>
                <a:gd name="connsiteY2411" fmla="*/ 5305802 h 5886106"/>
                <a:gd name="connsiteX2412" fmla="*/ 5382964 w 5885939"/>
                <a:gd name="connsiteY2412" fmla="*/ 5306487 h 5886106"/>
                <a:gd name="connsiteX2413" fmla="*/ 5381937 w 5885939"/>
                <a:gd name="connsiteY2413" fmla="*/ 5307171 h 5886106"/>
                <a:gd name="connsiteX2414" fmla="*/ 5782949 w 5885939"/>
                <a:gd name="connsiteY2414" fmla="*/ 4646801 h 5886106"/>
                <a:gd name="connsiteX2415" fmla="*/ 5781581 w 5885939"/>
                <a:gd name="connsiteY2415" fmla="*/ 4668015 h 5886106"/>
                <a:gd name="connsiteX2416" fmla="*/ 5779870 w 5885939"/>
                <a:gd name="connsiteY2416" fmla="*/ 4688887 h 5886106"/>
                <a:gd name="connsiteX2417" fmla="*/ 5777475 w 5885939"/>
                <a:gd name="connsiteY2417" fmla="*/ 4734052 h 5886106"/>
                <a:gd name="connsiteX2418" fmla="*/ 5727177 w 5885939"/>
                <a:gd name="connsiteY2418" fmla="*/ 4824383 h 5886106"/>
                <a:gd name="connsiteX2419" fmla="*/ 5649507 w 5885939"/>
                <a:gd name="connsiteY2419" fmla="*/ 4939006 h 5886106"/>
                <a:gd name="connsiteX2420" fmla="*/ 5642321 w 5885939"/>
                <a:gd name="connsiteY2420" fmla="*/ 4957825 h 5886106"/>
                <a:gd name="connsiteX2421" fmla="*/ 5632057 w 5885939"/>
                <a:gd name="connsiteY2421" fmla="*/ 4987593 h 5886106"/>
                <a:gd name="connsiteX2422" fmla="*/ 5624187 w 5885939"/>
                <a:gd name="connsiteY2422" fmla="*/ 5042339 h 5886106"/>
                <a:gd name="connsiteX2423" fmla="*/ 5624871 w 5885939"/>
                <a:gd name="connsiteY2423" fmla="*/ 5083398 h 5886106"/>
                <a:gd name="connsiteX2424" fmla="*/ 5625556 w 5885939"/>
                <a:gd name="connsiteY2424" fmla="*/ 5131643 h 5886106"/>
                <a:gd name="connsiteX2425" fmla="*/ 5614949 w 5885939"/>
                <a:gd name="connsiteY2425" fmla="*/ 5151488 h 5886106"/>
                <a:gd name="connsiteX2426" fmla="*/ 5610158 w 5885939"/>
                <a:gd name="connsiteY2426" fmla="*/ 5158331 h 5886106"/>
                <a:gd name="connsiteX2427" fmla="*/ 5579022 w 5885939"/>
                <a:gd name="connsiteY2427" fmla="*/ 5201101 h 5886106"/>
                <a:gd name="connsiteX2428" fmla="*/ 5576969 w 5885939"/>
                <a:gd name="connsiteY2428" fmla="*/ 5203839 h 5886106"/>
                <a:gd name="connsiteX2429" fmla="*/ 5561571 w 5885939"/>
                <a:gd name="connsiteY2429" fmla="*/ 5219236 h 5886106"/>
                <a:gd name="connsiteX2430" fmla="*/ 5539673 w 5885939"/>
                <a:gd name="connsiteY2430" fmla="*/ 5255505 h 5886106"/>
                <a:gd name="connsiteX2431" fmla="*/ 5560545 w 5885939"/>
                <a:gd name="connsiteY2431" fmla="*/ 5282536 h 5886106"/>
                <a:gd name="connsiteX2432" fmla="*/ 5605026 w 5885939"/>
                <a:gd name="connsiteY2432" fmla="*/ 5267139 h 5886106"/>
                <a:gd name="connsiteX2433" fmla="*/ 5656350 w 5885939"/>
                <a:gd name="connsiteY2433" fmla="*/ 5180230 h 5886106"/>
                <a:gd name="connsiteX2434" fmla="*/ 5673458 w 5885939"/>
                <a:gd name="connsiteY2434" fmla="*/ 5150462 h 5886106"/>
                <a:gd name="connsiteX2435" fmla="*/ 5740864 w 5885939"/>
                <a:gd name="connsiteY2435" fmla="*/ 5034127 h 5886106"/>
                <a:gd name="connsiteX2436" fmla="*/ 5741548 w 5885939"/>
                <a:gd name="connsiteY2436" fmla="*/ 5034127 h 5886106"/>
                <a:gd name="connsiteX2437" fmla="*/ 5741548 w 5885939"/>
                <a:gd name="connsiteY2437" fmla="*/ 5037891 h 5886106"/>
                <a:gd name="connsiteX2438" fmla="*/ 5740179 w 5885939"/>
                <a:gd name="connsiteY2438" fmla="*/ 5049866 h 5886106"/>
                <a:gd name="connsiteX2439" fmla="*/ 5734362 w 5885939"/>
                <a:gd name="connsiteY2439" fmla="*/ 5066974 h 5886106"/>
                <a:gd name="connsiteX2440" fmla="*/ 5713149 w 5885939"/>
                <a:gd name="connsiteY2440" fmla="*/ 5119667 h 5886106"/>
                <a:gd name="connsiteX2441" fmla="*/ 5562940 w 5885939"/>
                <a:gd name="connsiteY2441" fmla="*/ 5385184 h 5886106"/>
                <a:gd name="connsiteX2442" fmla="*/ 5519486 w 5885939"/>
                <a:gd name="connsiteY2442" fmla="*/ 5453274 h 5886106"/>
                <a:gd name="connsiteX2443" fmla="*/ 5514695 w 5885939"/>
                <a:gd name="connsiteY2443" fmla="*/ 5460459 h 5886106"/>
                <a:gd name="connsiteX2444" fmla="*/ 5438736 w 5885939"/>
                <a:gd name="connsiteY2444" fmla="*/ 5533340 h 5886106"/>
                <a:gd name="connsiteX2445" fmla="*/ 5410336 w 5885939"/>
                <a:gd name="connsiteY2445" fmla="*/ 5553527 h 5886106"/>
                <a:gd name="connsiteX2446" fmla="*/ 5241651 w 5885939"/>
                <a:gd name="connsiteY2446" fmla="*/ 5664387 h 5886106"/>
                <a:gd name="connsiteX2447" fmla="*/ 5083573 w 5885939"/>
                <a:gd name="connsiteY2447" fmla="*/ 5723238 h 5886106"/>
                <a:gd name="connsiteX2448" fmla="*/ 4987426 w 5885939"/>
                <a:gd name="connsiteY2448" fmla="*/ 5742400 h 5886106"/>
                <a:gd name="connsiteX2449" fmla="*/ 4977161 w 5885939"/>
                <a:gd name="connsiteY2449" fmla="*/ 5744110 h 5886106"/>
                <a:gd name="connsiteX2450" fmla="*/ 4991189 w 5885939"/>
                <a:gd name="connsiteY2450" fmla="*/ 5740346 h 5886106"/>
                <a:gd name="connsiteX2451" fmla="*/ 5034986 w 5885939"/>
                <a:gd name="connsiteY2451" fmla="*/ 5729056 h 5886106"/>
                <a:gd name="connsiteX2452" fmla="*/ 5256022 w 5885939"/>
                <a:gd name="connsiteY2452" fmla="*/ 5631540 h 5886106"/>
                <a:gd name="connsiteX2453" fmla="*/ 5271077 w 5885939"/>
                <a:gd name="connsiteY2453" fmla="*/ 5622986 h 5886106"/>
                <a:gd name="connsiteX2454" fmla="*/ 5396650 w 5885939"/>
                <a:gd name="connsiteY2454" fmla="*/ 5532655 h 5886106"/>
                <a:gd name="connsiteX2455" fmla="*/ 5462345 w 5885939"/>
                <a:gd name="connsiteY2455" fmla="*/ 5475856 h 5886106"/>
                <a:gd name="connsiteX2456" fmla="*/ 5541726 w 5885939"/>
                <a:gd name="connsiteY2456" fmla="*/ 5368076 h 5886106"/>
                <a:gd name="connsiteX2457" fmla="*/ 5530435 w 5885939"/>
                <a:gd name="connsiteY2457" fmla="*/ 5289379 h 5886106"/>
                <a:gd name="connsiteX2458" fmla="*/ 5507168 w 5885939"/>
                <a:gd name="connsiteY2458" fmla="*/ 5276035 h 5886106"/>
                <a:gd name="connsiteX2459" fmla="*/ 5505799 w 5885939"/>
                <a:gd name="connsiteY2459" fmla="*/ 5276035 h 5886106"/>
                <a:gd name="connsiteX2460" fmla="*/ 5475689 w 5885939"/>
                <a:gd name="connsiteY2460" fmla="*/ 5275350 h 5886106"/>
                <a:gd name="connsiteX2461" fmla="*/ 5418890 w 5885939"/>
                <a:gd name="connsiteY2461" fmla="*/ 5285615 h 5886106"/>
                <a:gd name="connsiteX2462" fmla="*/ 5403151 w 5885939"/>
                <a:gd name="connsiteY2462" fmla="*/ 5282536 h 5886106"/>
                <a:gd name="connsiteX2463" fmla="*/ 5375436 w 5885939"/>
                <a:gd name="connsiteY2463" fmla="*/ 5278429 h 5886106"/>
                <a:gd name="connsiteX2464" fmla="*/ 5374410 w 5885939"/>
                <a:gd name="connsiteY2464" fmla="*/ 5278429 h 5886106"/>
                <a:gd name="connsiteX2465" fmla="*/ 5307004 w 5885939"/>
                <a:gd name="connsiteY2465" fmla="*/ 5280825 h 5886106"/>
                <a:gd name="connsiteX2466" fmla="*/ 5248494 w 5885939"/>
                <a:gd name="connsiteY2466" fmla="*/ 5283220 h 5886106"/>
                <a:gd name="connsiteX2467" fmla="*/ 5222148 w 5885939"/>
                <a:gd name="connsiteY2467" fmla="*/ 5258242 h 5886106"/>
                <a:gd name="connsiteX2468" fmla="*/ 5222148 w 5885939"/>
                <a:gd name="connsiteY2468" fmla="*/ 5256189 h 5886106"/>
                <a:gd name="connsiteX2469" fmla="*/ 5215647 w 5885939"/>
                <a:gd name="connsiteY2469" fmla="*/ 5198364 h 5886106"/>
                <a:gd name="connsiteX2470" fmla="*/ 5210173 w 5885939"/>
                <a:gd name="connsiteY2470" fmla="*/ 5150119 h 5886106"/>
                <a:gd name="connsiteX2471" fmla="*/ 5206409 w 5885939"/>
                <a:gd name="connsiteY2471" fmla="*/ 5104612 h 5886106"/>
                <a:gd name="connsiteX2472" fmla="*/ 5191354 w 5885939"/>
                <a:gd name="connsiteY2472" fmla="*/ 4883576 h 5886106"/>
                <a:gd name="connsiteX2473" fmla="*/ 5189985 w 5885939"/>
                <a:gd name="connsiteY2473" fmla="*/ 4729262 h 5886106"/>
                <a:gd name="connsiteX2474" fmla="*/ 5190327 w 5885939"/>
                <a:gd name="connsiteY2474" fmla="*/ 4661856 h 5886106"/>
                <a:gd name="connsiteX2475" fmla="*/ 5190669 w 5885939"/>
                <a:gd name="connsiteY2475" fmla="*/ 4652276 h 5886106"/>
                <a:gd name="connsiteX2476" fmla="*/ 5190669 w 5885939"/>
                <a:gd name="connsiteY2476" fmla="*/ 4648170 h 5886106"/>
                <a:gd name="connsiteX2477" fmla="*/ 5228307 w 5885939"/>
                <a:gd name="connsiteY2477" fmla="*/ 4647486 h 5886106"/>
                <a:gd name="connsiteX2478" fmla="*/ 5362776 w 5885939"/>
                <a:gd name="connsiteY2478" fmla="*/ 4646117 h 5886106"/>
                <a:gd name="connsiteX2479" fmla="*/ 5380910 w 5885939"/>
                <a:gd name="connsiteY2479" fmla="*/ 4663567 h 5886106"/>
                <a:gd name="connsiteX2480" fmla="*/ 5429155 w 5885939"/>
                <a:gd name="connsiteY2480" fmla="*/ 4699494 h 5886106"/>
                <a:gd name="connsiteX2481" fmla="*/ 5431892 w 5885939"/>
                <a:gd name="connsiteY2481" fmla="*/ 4699494 h 5886106"/>
                <a:gd name="connsiteX2482" fmla="*/ 5617344 w 5885939"/>
                <a:gd name="connsiteY2482" fmla="*/ 4691966 h 5886106"/>
                <a:gd name="connsiteX2483" fmla="*/ 5661825 w 5885939"/>
                <a:gd name="connsiteY2483" fmla="*/ 4654671 h 5886106"/>
                <a:gd name="connsiteX2484" fmla="*/ 5674827 w 5885939"/>
                <a:gd name="connsiteY2484" fmla="*/ 4640300 h 5886106"/>
                <a:gd name="connsiteX2485" fmla="*/ 5757287 w 5885939"/>
                <a:gd name="connsiteY2485" fmla="*/ 4639616 h 5886106"/>
                <a:gd name="connsiteX2486" fmla="*/ 5781923 w 5885939"/>
                <a:gd name="connsiteY2486" fmla="*/ 4639616 h 5886106"/>
                <a:gd name="connsiteX2487" fmla="*/ 5781923 w 5885939"/>
                <a:gd name="connsiteY2487" fmla="*/ 4647143 h 5886106"/>
                <a:gd name="connsiteX2488" fmla="*/ 5633083 w 5885939"/>
                <a:gd name="connsiteY2488" fmla="*/ 5173044 h 5886106"/>
                <a:gd name="connsiteX2489" fmla="*/ 5609474 w 5885939"/>
                <a:gd name="connsiteY2489" fmla="*/ 5209655 h 5886106"/>
                <a:gd name="connsiteX2490" fmla="*/ 5588944 w 5885939"/>
                <a:gd name="connsiteY2490" fmla="*/ 5241134 h 5886106"/>
                <a:gd name="connsiteX2491" fmla="*/ 5575942 w 5885939"/>
                <a:gd name="connsiteY2491" fmla="*/ 5255505 h 5886106"/>
                <a:gd name="connsiteX2492" fmla="*/ 5569783 w 5885939"/>
                <a:gd name="connsiteY2492" fmla="*/ 5253794 h 5886106"/>
                <a:gd name="connsiteX2493" fmla="*/ 5568072 w 5885939"/>
                <a:gd name="connsiteY2493" fmla="*/ 5253110 h 5886106"/>
                <a:gd name="connsiteX2494" fmla="*/ 5568415 w 5885939"/>
                <a:gd name="connsiteY2494" fmla="*/ 5251399 h 5886106"/>
                <a:gd name="connsiteX2495" fmla="*/ 5569441 w 5885939"/>
                <a:gd name="connsiteY2495" fmla="*/ 5245924 h 5886106"/>
                <a:gd name="connsiteX2496" fmla="*/ 5605710 w 5885939"/>
                <a:gd name="connsiteY2496" fmla="*/ 5207602 h 5886106"/>
                <a:gd name="connsiteX2497" fmla="*/ 5608448 w 5885939"/>
                <a:gd name="connsiteY2497" fmla="*/ 5202812 h 5886106"/>
                <a:gd name="connsiteX2498" fmla="*/ 5626582 w 5885939"/>
                <a:gd name="connsiteY2498" fmla="*/ 5179888 h 5886106"/>
                <a:gd name="connsiteX2499" fmla="*/ 5632741 w 5885939"/>
                <a:gd name="connsiteY2499" fmla="*/ 5173386 h 5886106"/>
                <a:gd name="connsiteX2500" fmla="*/ 5785345 w 5885939"/>
                <a:gd name="connsiteY2500" fmla="*/ 4609848 h 5886106"/>
                <a:gd name="connsiteX2501" fmla="*/ 5761393 w 5885939"/>
                <a:gd name="connsiteY2501" fmla="*/ 4609848 h 5886106"/>
                <a:gd name="connsiteX2502" fmla="*/ 5693303 w 5885939"/>
                <a:gd name="connsiteY2502" fmla="*/ 4609848 h 5886106"/>
                <a:gd name="connsiteX2503" fmla="*/ 5634794 w 5885939"/>
                <a:gd name="connsiteY2503" fmla="*/ 4648512 h 5886106"/>
                <a:gd name="connsiteX2504" fmla="*/ 5608789 w 5885939"/>
                <a:gd name="connsiteY2504" fmla="*/ 4665278 h 5886106"/>
                <a:gd name="connsiteX2505" fmla="*/ 5441131 w 5885939"/>
                <a:gd name="connsiteY2505" fmla="*/ 4671779 h 5886106"/>
                <a:gd name="connsiteX2506" fmla="*/ 5407257 w 5885939"/>
                <a:gd name="connsiteY2506" fmla="*/ 4650907 h 5886106"/>
                <a:gd name="connsiteX2507" fmla="*/ 5356959 w 5885939"/>
                <a:gd name="connsiteY2507" fmla="*/ 4617375 h 5886106"/>
                <a:gd name="connsiteX2508" fmla="*/ 5356275 w 5885939"/>
                <a:gd name="connsiteY2508" fmla="*/ 4617375 h 5886106"/>
                <a:gd name="connsiteX2509" fmla="*/ 5238572 w 5885939"/>
                <a:gd name="connsiteY2509" fmla="*/ 4617375 h 5886106"/>
                <a:gd name="connsiteX2510" fmla="*/ 5193064 w 5885939"/>
                <a:gd name="connsiteY2510" fmla="*/ 4617375 h 5886106"/>
                <a:gd name="connsiteX2511" fmla="*/ 5193064 w 5885939"/>
                <a:gd name="connsiteY2511" fmla="*/ 4356307 h 5886106"/>
                <a:gd name="connsiteX2512" fmla="*/ 5196486 w 5885939"/>
                <a:gd name="connsiteY2512" fmla="*/ 4355622 h 5886106"/>
                <a:gd name="connsiteX2513" fmla="*/ 5206409 w 5885939"/>
                <a:gd name="connsiteY2513" fmla="*/ 4354254 h 5886106"/>
                <a:gd name="connsiteX2514" fmla="*/ 5237545 w 5885939"/>
                <a:gd name="connsiteY2514" fmla="*/ 4354254 h 5886106"/>
                <a:gd name="connsiteX2515" fmla="*/ 5577995 w 5885939"/>
                <a:gd name="connsiteY2515" fmla="*/ 4356307 h 5886106"/>
                <a:gd name="connsiteX2516" fmla="*/ 5615291 w 5885939"/>
                <a:gd name="connsiteY2516" fmla="*/ 4363834 h 5886106"/>
                <a:gd name="connsiteX2517" fmla="*/ 5732310 w 5885939"/>
                <a:gd name="connsiteY2517" fmla="*/ 4378547 h 5886106"/>
                <a:gd name="connsiteX2518" fmla="*/ 5796978 w 5885939"/>
                <a:gd name="connsiteY2518" fmla="*/ 4377863 h 5886106"/>
                <a:gd name="connsiteX2519" fmla="*/ 5823666 w 5885939"/>
                <a:gd name="connsiteY2519" fmla="*/ 4377863 h 5886106"/>
                <a:gd name="connsiteX2520" fmla="*/ 5785345 w 5885939"/>
                <a:gd name="connsiteY2520" fmla="*/ 4609163 h 5886106"/>
                <a:gd name="connsiteX2521" fmla="*/ 5863357 w 5885939"/>
                <a:gd name="connsiteY2521" fmla="*/ 4011066 h 5886106"/>
                <a:gd name="connsiteX2522" fmla="*/ 5863357 w 5885939"/>
                <a:gd name="connsiteY2522" fmla="*/ 4011066 h 5886106"/>
                <a:gd name="connsiteX2523" fmla="*/ 5834958 w 5885939"/>
                <a:gd name="connsiteY2523" fmla="*/ 4322775 h 5886106"/>
                <a:gd name="connsiteX2524" fmla="*/ 5796978 w 5885939"/>
                <a:gd name="connsiteY2524" fmla="*/ 4357333 h 5886106"/>
                <a:gd name="connsiteX2525" fmla="*/ 5693645 w 5885939"/>
                <a:gd name="connsiteY2525" fmla="*/ 4355965 h 5886106"/>
                <a:gd name="connsiteX2526" fmla="*/ 5651218 w 5885939"/>
                <a:gd name="connsiteY2526" fmla="*/ 4347068 h 5886106"/>
                <a:gd name="connsiteX2527" fmla="*/ 5628635 w 5885939"/>
                <a:gd name="connsiteY2527" fmla="*/ 4341252 h 5886106"/>
                <a:gd name="connsiteX2528" fmla="*/ 5614606 w 5885939"/>
                <a:gd name="connsiteY2528" fmla="*/ 4337830 h 5886106"/>
                <a:gd name="connsiteX2529" fmla="*/ 5573889 w 5885939"/>
                <a:gd name="connsiteY2529" fmla="*/ 4330644 h 5886106"/>
                <a:gd name="connsiteX2530" fmla="*/ 5303924 w 5885939"/>
                <a:gd name="connsiteY2530" fmla="*/ 4329618 h 5886106"/>
                <a:gd name="connsiteX2531" fmla="*/ 5218384 w 5885939"/>
                <a:gd name="connsiteY2531" fmla="*/ 4329618 h 5886106"/>
                <a:gd name="connsiteX2532" fmla="*/ 5210514 w 5885939"/>
                <a:gd name="connsiteY2532" fmla="*/ 4329618 h 5886106"/>
                <a:gd name="connsiteX2533" fmla="*/ 5198197 w 5885939"/>
                <a:gd name="connsiteY2533" fmla="*/ 4329618 h 5886106"/>
                <a:gd name="connsiteX2534" fmla="*/ 5198197 w 5885939"/>
                <a:gd name="connsiteY2534" fmla="*/ 3937844 h 5886106"/>
                <a:gd name="connsiteX2535" fmla="*/ 5217700 w 5885939"/>
                <a:gd name="connsiteY2535" fmla="*/ 3944687 h 5886106"/>
                <a:gd name="connsiteX2536" fmla="*/ 5266629 w 5885939"/>
                <a:gd name="connsiteY2536" fmla="*/ 3962822 h 5886106"/>
                <a:gd name="connsiteX2537" fmla="*/ 5336430 w 5885939"/>
                <a:gd name="connsiteY2537" fmla="*/ 3939555 h 5886106"/>
                <a:gd name="connsiteX2538" fmla="*/ 5342247 w 5885939"/>
                <a:gd name="connsiteY2538" fmla="*/ 3928948 h 5886106"/>
                <a:gd name="connsiteX2539" fmla="*/ 5383306 w 5885939"/>
                <a:gd name="connsiteY2539" fmla="*/ 3876255 h 5886106"/>
                <a:gd name="connsiteX2540" fmla="*/ 5394255 w 5885939"/>
                <a:gd name="connsiteY2540" fmla="*/ 3840670 h 5886106"/>
                <a:gd name="connsiteX2541" fmla="*/ 5411705 w 5885939"/>
                <a:gd name="connsiteY2541" fmla="*/ 3763684 h 5886106"/>
                <a:gd name="connsiteX2542" fmla="*/ 5422996 w 5885939"/>
                <a:gd name="connsiteY2542" fmla="*/ 3755815 h 5886106"/>
                <a:gd name="connsiteX2543" fmla="*/ 5423338 w 5885939"/>
                <a:gd name="connsiteY2543" fmla="*/ 3755815 h 5886106"/>
                <a:gd name="connsiteX2544" fmla="*/ 5659087 w 5885939"/>
                <a:gd name="connsiteY2544" fmla="*/ 3767790 h 5886106"/>
                <a:gd name="connsiteX2545" fmla="*/ 5755234 w 5885939"/>
                <a:gd name="connsiteY2545" fmla="*/ 3764369 h 5886106"/>
                <a:gd name="connsiteX2546" fmla="*/ 5759341 w 5885939"/>
                <a:gd name="connsiteY2546" fmla="*/ 3764369 h 5886106"/>
                <a:gd name="connsiteX2547" fmla="*/ 5803821 w 5885939"/>
                <a:gd name="connsiteY2547" fmla="*/ 3763684 h 5886106"/>
                <a:gd name="connsiteX2548" fmla="*/ 5821613 w 5885939"/>
                <a:gd name="connsiteY2548" fmla="*/ 3778397 h 5886106"/>
                <a:gd name="connsiteX2549" fmla="*/ 5845907 w 5885939"/>
                <a:gd name="connsiteY2549" fmla="*/ 3891652 h 5886106"/>
                <a:gd name="connsiteX2550" fmla="*/ 5853777 w 5885939"/>
                <a:gd name="connsiteY2550" fmla="*/ 3904654 h 5886106"/>
                <a:gd name="connsiteX2551" fmla="*/ 5858567 w 5885939"/>
                <a:gd name="connsiteY2551" fmla="*/ 3910813 h 5886106"/>
                <a:gd name="connsiteX2552" fmla="*/ 5860278 w 5885939"/>
                <a:gd name="connsiteY2552" fmla="*/ 3913551 h 5886106"/>
                <a:gd name="connsiteX2553" fmla="*/ 5865068 w 5885939"/>
                <a:gd name="connsiteY2553" fmla="*/ 3923473 h 5886106"/>
                <a:gd name="connsiteX2554" fmla="*/ 5865068 w 5885939"/>
                <a:gd name="connsiteY2554" fmla="*/ 3940239 h 5886106"/>
                <a:gd name="connsiteX2555" fmla="*/ 5864042 w 5885939"/>
                <a:gd name="connsiteY2555" fmla="*/ 4010724 h 58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</a:cxnLst>
              <a:rect l="l" t="t" r="r" b="b"/>
              <a:pathLst>
                <a:path w="5885939" h="5886106">
                  <a:moveTo>
                    <a:pt x="5880465" y="3881387"/>
                  </a:moveTo>
                  <a:lnTo>
                    <a:pt x="5880465" y="3880361"/>
                  </a:lnTo>
                  <a:cubicBezTo>
                    <a:pt x="5878412" y="3876939"/>
                    <a:pt x="5876359" y="3873518"/>
                    <a:pt x="5873964" y="3870438"/>
                  </a:cubicBezTo>
                  <a:cubicBezTo>
                    <a:pt x="5871227" y="3866332"/>
                    <a:pt x="5868489" y="3862569"/>
                    <a:pt x="5867463" y="3858463"/>
                  </a:cubicBezTo>
                  <a:cubicBezTo>
                    <a:pt x="5861989" y="3832458"/>
                    <a:pt x="5856856" y="3806112"/>
                    <a:pt x="5852066" y="3780108"/>
                  </a:cubicBezTo>
                  <a:cubicBezTo>
                    <a:pt x="5843854" y="3738364"/>
                    <a:pt x="5835642" y="3695252"/>
                    <a:pt x="5826062" y="3653166"/>
                  </a:cubicBezTo>
                  <a:cubicBezTo>
                    <a:pt x="5817508" y="3616897"/>
                    <a:pt x="5804163" y="3580970"/>
                    <a:pt x="5791503" y="3546412"/>
                  </a:cubicBezTo>
                  <a:lnTo>
                    <a:pt x="5790135" y="3543333"/>
                  </a:lnTo>
                  <a:cubicBezTo>
                    <a:pt x="5785687" y="3531015"/>
                    <a:pt x="5779528" y="3519039"/>
                    <a:pt x="5773711" y="3507748"/>
                  </a:cubicBezTo>
                  <a:cubicBezTo>
                    <a:pt x="5768237" y="3497141"/>
                    <a:pt x="5762762" y="3485850"/>
                    <a:pt x="5758314" y="3474901"/>
                  </a:cubicBezTo>
                  <a:cubicBezTo>
                    <a:pt x="5750786" y="3455397"/>
                    <a:pt x="5742916" y="3435894"/>
                    <a:pt x="5735389" y="3416049"/>
                  </a:cubicBezTo>
                  <a:cubicBezTo>
                    <a:pt x="5711780" y="3356171"/>
                    <a:pt x="5687145" y="3294240"/>
                    <a:pt x="5667299" y="3231967"/>
                  </a:cubicBezTo>
                  <a:cubicBezTo>
                    <a:pt x="5634452" y="3129318"/>
                    <a:pt x="5591339" y="3029065"/>
                    <a:pt x="5549596" y="2932234"/>
                  </a:cubicBezTo>
                  <a:cubicBezTo>
                    <a:pt x="5530092" y="2886726"/>
                    <a:pt x="5509905" y="2839508"/>
                    <a:pt x="5490744" y="2792974"/>
                  </a:cubicBezTo>
                  <a:cubicBezTo>
                    <a:pt x="5450711" y="2694090"/>
                    <a:pt x="5415126" y="2586652"/>
                    <a:pt x="5426418" y="2471343"/>
                  </a:cubicBezTo>
                  <a:cubicBezTo>
                    <a:pt x="5426418" y="2467922"/>
                    <a:pt x="5427102" y="2464500"/>
                    <a:pt x="5427444" y="2461078"/>
                  </a:cubicBezTo>
                  <a:cubicBezTo>
                    <a:pt x="5429155" y="2441575"/>
                    <a:pt x="5430866" y="2421388"/>
                    <a:pt x="5438051" y="2403938"/>
                  </a:cubicBezTo>
                  <a:cubicBezTo>
                    <a:pt x="5452422" y="2367326"/>
                    <a:pt x="5447632" y="2336532"/>
                    <a:pt x="5422312" y="2304027"/>
                  </a:cubicBezTo>
                  <a:cubicBezTo>
                    <a:pt x="5413758" y="2293078"/>
                    <a:pt x="5408283" y="2279391"/>
                    <a:pt x="5403151" y="2266047"/>
                  </a:cubicBezTo>
                  <a:cubicBezTo>
                    <a:pt x="5402125" y="2262968"/>
                    <a:pt x="5400756" y="2260230"/>
                    <a:pt x="5399729" y="2257151"/>
                  </a:cubicBezTo>
                  <a:cubicBezTo>
                    <a:pt x="5395281" y="2246201"/>
                    <a:pt x="5390833" y="2234568"/>
                    <a:pt x="5387070" y="2223277"/>
                  </a:cubicBezTo>
                  <a:cubicBezTo>
                    <a:pt x="5379884" y="2203774"/>
                    <a:pt x="5372699" y="2183244"/>
                    <a:pt x="5362776" y="2164425"/>
                  </a:cubicBezTo>
                  <a:cubicBezTo>
                    <a:pt x="5347037" y="2134657"/>
                    <a:pt x="5330271" y="2105231"/>
                    <a:pt x="5313847" y="2076490"/>
                  </a:cubicBezTo>
                  <a:cubicBezTo>
                    <a:pt x="5297766" y="2048433"/>
                    <a:pt x="5280999" y="2019349"/>
                    <a:pt x="5265602" y="1990265"/>
                  </a:cubicBezTo>
                  <a:cubicBezTo>
                    <a:pt x="5243362" y="1947837"/>
                    <a:pt x="5216331" y="1907805"/>
                    <a:pt x="5183142" y="1867430"/>
                  </a:cubicBezTo>
                  <a:cubicBezTo>
                    <a:pt x="5156111" y="1834582"/>
                    <a:pt x="5127027" y="1794207"/>
                    <a:pt x="5114709" y="1742541"/>
                  </a:cubicBezTo>
                  <a:cubicBezTo>
                    <a:pt x="5102050" y="1688822"/>
                    <a:pt x="5085626" y="1626206"/>
                    <a:pt x="5058938" y="1569408"/>
                  </a:cubicBezTo>
                  <a:cubicBezTo>
                    <a:pt x="5003165" y="1450336"/>
                    <a:pt x="4972028" y="1319972"/>
                    <a:pt x="4944314" y="1205007"/>
                  </a:cubicBezTo>
                  <a:cubicBezTo>
                    <a:pt x="4936786" y="1173186"/>
                    <a:pt x="4929943" y="1140680"/>
                    <a:pt x="4923100" y="1109201"/>
                  </a:cubicBezTo>
                  <a:cubicBezTo>
                    <a:pt x="4912150" y="1057877"/>
                    <a:pt x="4901201" y="1005185"/>
                    <a:pt x="4886146" y="953861"/>
                  </a:cubicBezTo>
                  <a:cubicBezTo>
                    <a:pt x="4881356" y="937437"/>
                    <a:pt x="4876566" y="921013"/>
                    <a:pt x="4871776" y="904589"/>
                  </a:cubicBezTo>
                  <a:cubicBezTo>
                    <a:pt x="4840639" y="798520"/>
                    <a:pt x="4808476" y="688686"/>
                    <a:pt x="4796158" y="576457"/>
                  </a:cubicBezTo>
                  <a:cubicBezTo>
                    <a:pt x="4793079" y="546347"/>
                    <a:pt x="4782129" y="522054"/>
                    <a:pt x="4771522" y="498445"/>
                  </a:cubicBezTo>
                  <a:cubicBezTo>
                    <a:pt x="4764679" y="483390"/>
                    <a:pt x="4757836" y="467992"/>
                    <a:pt x="4751335" y="452937"/>
                  </a:cubicBezTo>
                  <a:cubicBezTo>
                    <a:pt x="4739017" y="425564"/>
                    <a:pt x="4727041" y="398192"/>
                    <a:pt x="4714381" y="371161"/>
                  </a:cubicBezTo>
                  <a:cubicBezTo>
                    <a:pt x="4704459" y="349947"/>
                    <a:pt x="4688035" y="338313"/>
                    <a:pt x="4662031" y="334550"/>
                  </a:cubicBezTo>
                  <a:cubicBezTo>
                    <a:pt x="4644238" y="331812"/>
                    <a:pt x="4626446" y="327022"/>
                    <a:pt x="4609338" y="322232"/>
                  </a:cubicBezTo>
                  <a:cubicBezTo>
                    <a:pt x="4601468" y="320179"/>
                    <a:pt x="4593257" y="317784"/>
                    <a:pt x="4585387" y="315731"/>
                  </a:cubicBezTo>
                  <a:cubicBezTo>
                    <a:pt x="4581965" y="314704"/>
                    <a:pt x="4578202" y="313678"/>
                    <a:pt x="4574780" y="312651"/>
                  </a:cubicBezTo>
                  <a:cubicBezTo>
                    <a:pt x="4566226" y="309914"/>
                    <a:pt x="4557330" y="307177"/>
                    <a:pt x="4548091" y="307177"/>
                  </a:cubicBezTo>
                  <a:cubicBezTo>
                    <a:pt x="4511480" y="305808"/>
                    <a:pt x="4478633" y="295886"/>
                    <a:pt x="4447839" y="277067"/>
                  </a:cubicBezTo>
                  <a:lnTo>
                    <a:pt x="4440995" y="272961"/>
                  </a:lnTo>
                  <a:cubicBezTo>
                    <a:pt x="4430388" y="266460"/>
                    <a:pt x="4419439" y="259616"/>
                    <a:pt x="4408148" y="253458"/>
                  </a:cubicBezTo>
                  <a:cubicBezTo>
                    <a:pt x="4392066" y="244219"/>
                    <a:pt x="4372905" y="242166"/>
                    <a:pt x="4355797" y="247299"/>
                  </a:cubicBezTo>
                  <a:cubicBezTo>
                    <a:pt x="4341084" y="251747"/>
                    <a:pt x="4329451" y="260985"/>
                    <a:pt x="4322950" y="273645"/>
                  </a:cubicBezTo>
                  <a:cubicBezTo>
                    <a:pt x="4318502" y="282199"/>
                    <a:pt x="4309948" y="289727"/>
                    <a:pt x="4302420" y="295886"/>
                  </a:cubicBezTo>
                  <a:cubicBezTo>
                    <a:pt x="4271968" y="320863"/>
                    <a:pt x="4259992" y="354737"/>
                    <a:pt x="4266151" y="399560"/>
                  </a:cubicBezTo>
                  <a:cubicBezTo>
                    <a:pt x="4270941" y="433776"/>
                    <a:pt x="4277442" y="467308"/>
                    <a:pt x="4284628" y="501524"/>
                  </a:cubicBezTo>
                  <a:cubicBezTo>
                    <a:pt x="4288392" y="520343"/>
                    <a:pt x="4285996" y="535398"/>
                    <a:pt x="4276074" y="550111"/>
                  </a:cubicBezTo>
                  <a:cubicBezTo>
                    <a:pt x="4268546" y="561060"/>
                    <a:pt x="4264098" y="573036"/>
                    <a:pt x="4263756" y="582958"/>
                  </a:cubicBezTo>
                  <a:cubicBezTo>
                    <a:pt x="4262729" y="604857"/>
                    <a:pt x="4253491" y="616148"/>
                    <a:pt x="4230566" y="622649"/>
                  </a:cubicBezTo>
                  <a:cubicBezTo>
                    <a:pt x="4210721" y="628124"/>
                    <a:pt x="4193955" y="626413"/>
                    <a:pt x="4183006" y="616832"/>
                  </a:cubicBezTo>
                  <a:cubicBezTo>
                    <a:pt x="4172399" y="607594"/>
                    <a:pt x="4167609" y="591855"/>
                    <a:pt x="4170004" y="572694"/>
                  </a:cubicBezTo>
                  <a:cubicBezTo>
                    <a:pt x="4170004" y="570641"/>
                    <a:pt x="4170688" y="568588"/>
                    <a:pt x="4171030" y="566877"/>
                  </a:cubicBezTo>
                  <a:cubicBezTo>
                    <a:pt x="4172057" y="562771"/>
                    <a:pt x="4172741" y="558665"/>
                    <a:pt x="4172399" y="554217"/>
                  </a:cubicBezTo>
                  <a:cubicBezTo>
                    <a:pt x="4169662" y="534029"/>
                    <a:pt x="4166582" y="515553"/>
                    <a:pt x="4162818" y="498102"/>
                  </a:cubicBezTo>
                  <a:cubicBezTo>
                    <a:pt x="4161792" y="493654"/>
                    <a:pt x="4159739" y="489891"/>
                    <a:pt x="4157686" y="486127"/>
                  </a:cubicBezTo>
                  <a:cubicBezTo>
                    <a:pt x="4156317" y="483390"/>
                    <a:pt x="4154606" y="480652"/>
                    <a:pt x="4153922" y="477915"/>
                  </a:cubicBezTo>
                  <a:cubicBezTo>
                    <a:pt x="4152211" y="472783"/>
                    <a:pt x="4151185" y="466966"/>
                    <a:pt x="4150158" y="461491"/>
                  </a:cubicBezTo>
                  <a:cubicBezTo>
                    <a:pt x="4147763" y="449173"/>
                    <a:pt x="4145368" y="436514"/>
                    <a:pt x="4137498" y="429670"/>
                  </a:cubicBezTo>
                  <a:cubicBezTo>
                    <a:pt x="4127918" y="421116"/>
                    <a:pt x="4112179" y="420432"/>
                    <a:pt x="4096781" y="419748"/>
                  </a:cubicBezTo>
                  <a:cubicBezTo>
                    <a:pt x="4093360" y="419748"/>
                    <a:pt x="4089596" y="419406"/>
                    <a:pt x="4086517" y="419063"/>
                  </a:cubicBezTo>
                  <a:lnTo>
                    <a:pt x="4071804" y="417695"/>
                  </a:lnTo>
                  <a:cubicBezTo>
                    <a:pt x="3976341" y="409483"/>
                    <a:pt x="3877456" y="401271"/>
                    <a:pt x="3780283" y="394428"/>
                  </a:cubicBezTo>
                  <a:cubicBezTo>
                    <a:pt x="3692005" y="387927"/>
                    <a:pt x="3602359" y="382452"/>
                    <a:pt x="3515450" y="376978"/>
                  </a:cubicBezTo>
                  <a:lnTo>
                    <a:pt x="3429568" y="371503"/>
                  </a:lnTo>
                  <a:cubicBezTo>
                    <a:pt x="3384403" y="368766"/>
                    <a:pt x="3339580" y="365686"/>
                    <a:pt x="3294414" y="362949"/>
                  </a:cubicBezTo>
                  <a:cubicBezTo>
                    <a:pt x="3216060" y="358159"/>
                    <a:pt x="3134626" y="353026"/>
                    <a:pt x="3054902" y="347552"/>
                  </a:cubicBezTo>
                  <a:cubicBezTo>
                    <a:pt x="2954307" y="340709"/>
                    <a:pt x="2852001" y="332839"/>
                    <a:pt x="2750379" y="324285"/>
                  </a:cubicBezTo>
                  <a:cubicBezTo>
                    <a:pt x="2687421" y="318810"/>
                    <a:pt x="2623437" y="312994"/>
                    <a:pt x="2561506" y="307177"/>
                  </a:cubicBezTo>
                  <a:cubicBezTo>
                    <a:pt x="2523184" y="303413"/>
                    <a:pt x="2484520" y="299991"/>
                    <a:pt x="2446198" y="296570"/>
                  </a:cubicBezTo>
                  <a:cubicBezTo>
                    <a:pt x="2329863" y="285963"/>
                    <a:pt x="2224820" y="276382"/>
                    <a:pt x="2118066" y="267486"/>
                  </a:cubicBezTo>
                  <a:cubicBezTo>
                    <a:pt x="2096852" y="265775"/>
                    <a:pt x="2085561" y="260985"/>
                    <a:pt x="2083166" y="240455"/>
                  </a:cubicBezTo>
                  <a:cubicBezTo>
                    <a:pt x="2082139" y="231901"/>
                    <a:pt x="2079402" y="223690"/>
                    <a:pt x="2076665" y="215820"/>
                  </a:cubicBezTo>
                  <a:cubicBezTo>
                    <a:pt x="2074954" y="210687"/>
                    <a:pt x="2073243" y="205213"/>
                    <a:pt x="2071874" y="200080"/>
                  </a:cubicBezTo>
                  <a:cubicBezTo>
                    <a:pt x="2058872" y="147046"/>
                    <a:pt x="2043817" y="84088"/>
                    <a:pt x="2029446" y="21473"/>
                  </a:cubicBezTo>
                  <a:cubicBezTo>
                    <a:pt x="2026025" y="6418"/>
                    <a:pt x="2018839" y="601"/>
                    <a:pt x="2003442" y="601"/>
                  </a:cubicBezTo>
                  <a:cubicBezTo>
                    <a:pt x="1428270" y="601"/>
                    <a:pt x="843517" y="601"/>
                    <a:pt x="278268" y="601"/>
                  </a:cubicBezTo>
                  <a:lnTo>
                    <a:pt x="48336" y="601"/>
                  </a:lnTo>
                  <a:cubicBezTo>
                    <a:pt x="48336" y="601"/>
                    <a:pt x="44914" y="601"/>
                    <a:pt x="42861" y="259"/>
                  </a:cubicBezTo>
                  <a:cubicBezTo>
                    <a:pt x="38071" y="-84"/>
                    <a:pt x="33281" y="-426"/>
                    <a:pt x="28833" y="1627"/>
                  </a:cubicBezTo>
                  <a:cubicBezTo>
                    <a:pt x="23358" y="4365"/>
                    <a:pt x="14120" y="10866"/>
                    <a:pt x="12751" y="18393"/>
                  </a:cubicBezTo>
                  <a:cubicBezTo>
                    <a:pt x="8987" y="40634"/>
                    <a:pt x="6250" y="64585"/>
                    <a:pt x="3855" y="94011"/>
                  </a:cubicBezTo>
                  <a:cubicBezTo>
                    <a:pt x="3513" y="98801"/>
                    <a:pt x="2829" y="103933"/>
                    <a:pt x="2144" y="109408"/>
                  </a:cubicBezTo>
                  <a:cubicBezTo>
                    <a:pt x="91" y="125147"/>
                    <a:pt x="-1962" y="141571"/>
                    <a:pt x="3513" y="154573"/>
                  </a:cubicBezTo>
                  <a:cubicBezTo>
                    <a:pt x="16857" y="185710"/>
                    <a:pt x="33623" y="224716"/>
                    <a:pt x="60654" y="248325"/>
                  </a:cubicBezTo>
                  <a:cubicBezTo>
                    <a:pt x="78446" y="263722"/>
                    <a:pt x="93159" y="281515"/>
                    <a:pt x="107188" y="298623"/>
                  </a:cubicBezTo>
                  <a:cubicBezTo>
                    <a:pt x="115057" y="308203"/>
                    <a:pt x="122927" y="318126"/>
                    <a:pt x="131481" y="327364"/>
                  </a:cubicBezTo>
                  <a:cubicBezTo>
                    <a:pt x="142772" y="339682"/>
                    <a:pt x="145167" y="352342"/>
                    <a:pt x="139009" y="365686"/>
                  </a:cubicBezTo>
                  <a:cubicBezTo>
                    <a:pt x="129428" y="386900"/>
                    <a:pt x="130455" y="408456"/>
                    <a:pt x="141746" y="430355"/>
                  </a:cubicBezTo>
                  <a:lnTo>
                    <a:pt x="147905" y="441988"/>
                  </a:lnTo>
                  <a:cubicBezTo>
                    <a:pt x="154064" y="453964"/>
                    <a:pt x="160565" y="465939"/>
                    <a:pt x="166724" y="478257"/>
                  </a:cubicBezTo>
                  <a:lnTo>
                    <a:pt x="168092" y="480652"/>
                  </a:lnTo>
                  <a:cubicBezTo>
                    <a:pt x="169461" y="483390"/>
                    <a:pt x="172198" y="488180"/>
                    <a:pt x="171514" y="489891"/>
                  </a:cubicBezTo>
                  <a:cubicBezTo>
                    <a:pt x="167066" y="501866"/>
                    <a:pt x="166039" y="515211"/>
                    <a:pt x="164671" y="527870"/>
                  </a:cubicBezTo>
                  <a:cubicBezTo>
                    <a:pt x="162275" y="554901"/>
                    <a:pt x="159880" y="580563"/>
                    <a:pt x="130112" y="595276"/>
                  </a:cubicBezTo>
                  <a:cubicBezTo>
                    <a:pt x="128402" y="595960"/>
                    <a:pt x="127717" y="597329"/>
                    <a:pt x="127033" y="598356"/>
                  </a:cubicBezTo>
                  <a:cubicBezTo>
                    <a:pt x="127033" y="598356"/>
                    <a:pt x="127033" y="599040"/>
                    <a:pt x="126691" y="599040"/>
                  </a:cubicBezTo>
                  <a:cubicBezTo>
                    <a:pt x="122243" y="604172"/>
                    <a:pt x="117795" y="608963"/>
                    <a:pt x="113346" y="613753"/>
                  </a:cubicBezTo>
                  <a:cubicBezTo>
                    <a:pt x="102397" y="625728"/>
                    <a:pt x="90764" y="638046"/>
                    <a:pt x="80841" y="651390"/>
                  </a:cubicBezTo>
                  <a:cubicBezTo>
                    <a:pt x="76393" y="656865"/>
                    <a:pt x="75024" y="664393"/>
                    <a:pt x="73314" y="671578"/>
                  </a:cubicBezTo>
                  <a:cubicBezTo>
                    <a:pt x="72629" y="674657"/>
                    <a:pt x="71945" y="677737"/>
                    <a:pt x="71261" y="680474"/>
                  </a:cubicBezTo>
                  <a:lnTo>
                    <a:pt x="70234" y="683896"/>
                  </a:lnTo>
                  <a:lnTo>
                    <a:pt x="73656" y="684922"/>
                  </a:lnTo>
                  <a:cubicBezTo>
                    <a:pt x="76393" y="685607"/>
                    <a:pt x="79130" y="686633"/>
                    <a:pt x="81868" y="687660"/>
                  </a:cubicBezTo>
                  <a:cubicBezTo>
                    <a:pt x="88027" y="690055"/>
                    <a:pt x="94528" y="692450"/>
                    <a:pt x="101371" y="692450"/>
                  </a:cubicBezTo>
                  <a:lnTo>
                    <a:pt x="101371" y="692450"/>
                  </a:lnTo>
                  <a:cubicBezTo>
                    <a:pt x="122243" y="692450"/>
                    <a:pt x="146194" y="691765"/>
                    <a:pt x="169119" y="687660"/>
                  </a:cubicBezTo>
                  <a:cubicBezTo>
                    <a:pt x="186227" y="684580"/>
                    <a:pt x="208125" y="679790"/>
                    <a:pt x="225917" y="668841"/>
                  </a:cubicBezTo>
                  <a:cubicBezTo>
                    <a:pt x="239604" y="660629"/>
                    <a:pt x="252264" y="650706"/>
                    <a:pt x="264924" y="640783"/>
                  </a:cubicBezTo>
                  <a:cubicBezTo>
                    <a:pt x="279294" y="629492"/>
                    <a:pt x="294350" y="617859"/>
                    <a:pt x="310431" y="608963"/>
                  </a:cubicBezTo>
                  <a:cubicBezTo>
                    <a:pt x="337462" y="594250"/>
                    <a:pt x="347042" y="574062"/>
                    <a:pt x="342594" y="541215"/>
                  </a:cubicBezTo>
                  <a:cubicBezTo>
                    <a:pt x="342252" y="537451"/>
                    <a:pt x="341226" y="533687"/>
                    <a:pt x="340541" y="530266"/>
                  </a:cubicBezTo>
                  <a:cubicBezTo>
                    <a:pt x="339173" y="524107"/>
                    <a:pt x="337804" y="518290"/>
                    <a:pt x="338146" y="512473"/>
                  </a:cubicBezTo>
                  <a:cubicBezTo>
                    <a:pt x="338488" y="503919"/>
                    <a:pt x="340199" y="494681"/>
                    <a:pt x="341910" y="486127"/>
                  </a:cubicBezTo>
                  <a:cubicBezTo>
                    <a:pt x="342594" y="483390"/>
                    <a:pt x="342936" y="480652"/>
                    <a:pt x="343621" y="477915"/>
                  </a:cubicBezTo>
                  <a:cubicBezTo>
                    <a:pt x="343963" y="477915"/>
                    <a:pt x="344305" y="477915"/>
                    <a:pt x="344647" y="477915"/>
                  </a:cubicBezTo>
                  <a:cubicBezTo>
                    <a:pt x="344647" y="478257"/>
                    <a:pt x="345331" y="478941"/>
                    <a:pt x="345674" y="479284"/>
                  </a:cubicBezTo>
                  <a:cubicBezTo>
                    <a:pt x="346700" y="480994"/>
                    <a:pt x="347727" y="482363"/>
                    <a:pt x="347727" y="483732"/>
                  </a:cubicBezTo>
                  <a:cubicBezTo>
                    <a:pt x="351490" y="510420"/>
                    <a:pt x="369967" y="527528"/>
                    <a:pt x="387759" y="543952"/>
                  </a:cubicBezTo>
                  <a:lnTo>
                    <a:pt x="389470" y="545321"/>
                  </a:lnTo>
                  <a:cubicBezTo>
                    <a:pt x="396656" y="551822"/>
                    <a:pt x="412053" y="553190"/>
                    <a:pt x="421291" y="550111"/>
                  </a:cubicBezTo>
                  <a:cubicBezTo>
                    <a:pt x="436688" y="544636"/>
                    <a:pt x="443189" y="530608"/>
                    <a:pt x="439426" y="511789"/>
                  </a:cubicBezTo>
                  <a:cubicBezTo>
                    <a:pt x="435320" y="491601"/>
                    <a:pt x="440452" y="478599"/>
                    <a:pt x="455849" y="470045"/>
                  </a:cubicBezTo>
                  <a:cubicBezTo>
                    <a:pt x="456876" y="497418"/>
                    <a:pt x="472273" y="516237"/>
                    <a:pt x="490408" y="536424"/>
                  </a:cubicBezTo>
                  <a:cubicBezTo>
                    <a:pt x="493829" y="540188"/>
                    <a:pt x="495540" y="544636"/>
                    <a:pt x="494856" y="548742"/>
                  </a:cubicBezTo>
                  <a:cubicBezTo>
                    <a:pt x="494171" y="552164"/>
                    <a:pt x="492118" y="554901"/>
                    <a:pt x="488355" y="556954"/>
                  </a:cubicBezTo>
                  <a:cubicBezTo>
                    <a:pt x="468167" y="568245"/>
                    <a:pt x="444900" y="580563"/>
                    <a:pt x="421633" y="589802"/>
                  </a:cubicBezTo>
                  <a:cubicBezTo>
                    <a:pt x="405552" y="595960"/>
                    <a:pt x="388444" y="601093"/>
                    <a:pt x="372020" y="605883"/>
                  </a:cubicBezTo>
                  <a:cubicBezTo>
                    <a:pt x="360386" y="609305"/>
                    <a:pt x="348411" y="612726"/>
                    <a:pt x="336435" y="616832"/>
                  </a:cubicBezTo>
                  <a:cubicBezTo>
                    <a:pt x="329250" y="619227"/>
                    <a:pt x="319327" y="623333"/>
                    <a:pt x="315906" y="631545"/>
                  </a:cubicBezTo>
                  <a:cubicBezTo>
                    <a:pt x="314195" y="635651"/>
                    <a:pt x="314537" y="640441"/>
                    <a:pt x="316590" y="645232"/>
                  </a:cubicBezTo>
                  <a:cubicBezTo>
                    <a:pt x="320354" y="653101"/>
                    <a:pt x="337462" y="656181"/>
                    <a:pt x="347042" y="654812"/>
                  </a:cubicBezTo>
                  <a:cubicBezTo>
                    <a:pt x="378863" y="649338"/>
                    <a:pt x="411026" y="643521"/>
                    <a:pt x="441821" y="637362"/>
                  </a:cubicBezTo>
                  <a:cubicBezTo>
                    <a:pt x="464403" y="632914"/>
                    <a:pt x="486986" y="628808"/>
                    <a:pt x="509569" y="624702"/>
                  </a:cubicBezTo>
                  <a:cubicBezTo>
                    <a:pt x="526334" y="621623"/>
                    <a:pt x="543442" y="619569"/>
                    <a:pt x="559866" y="617517"/>
                  </a:cubicBezTo>
                  <a:cubicBezTo>
                    <a:pt x="564999" y="616832"/>
                    <a:pt x="569789" y="616148"/>
                    <a:pt x="574921" y="615464"/>
                  </a:cubicBezTo>
                  <a:cubicBezTo>
                    <a:pt x="470904" y="653443"/>
                    <a:pt x="362097" y="674657"/>
                    <a:pt x="250553" y="679106"/>
                  </a:cubicBezTo>
                  <a:lnTo>
                    <a:pt x="235840" y="679790"/>
                  </a:lnTo>
                  <a:lnTo>
                    <a:pt x="249184" y="685607"/>
                  </a:lnTo>
                  <a:cubicBezTo>
                    <a:pt x="276215" y="697582"/>
                    <a:pt x="300851" y="702030"/>
                    <a:pt x="323775" y="698609"/>
                  </a:cubicBezTo>
                  <a:cubicBezTo>
                    <a:pt x="440794" y="681843"/>
                    <a:pt x="529072" y="661655"/>
                    <a:pt x="609822" y="632572"/>
                  </a:cubicBezTo>
                  <a:cubicBezTo>
                    <a:pt x="620771" y="628466"/>
                    <a:pt x="637195" y="624018"/>
                    <a:pt x="653276" y="625044"/>
                  </a:cubicBezTo>
                  <a:cubicBezTo>
                    <a:pt x="683728" y="627097"/>
                    <a:pt x="714523" y="630177"/>
                    <a:pt x="744291" y="633598"/>
                  </a:cubicBezTo>
                  <a:cubicBezTo>
                    <a:pt x="756951" y="634967"/>
                    <a:pt x="769611" y="636335"/>
                    <a:pt x="781929" y="637704"/>
                  </a:cubicBezTo>
                  <a:cubicBezTo>
                    <a:pt x="783639" y="637704"/>
                    <a:pt x="785692" y="638046"/>
                    <a:pt x="787403" y="638388"/>
                  </a:cubicBezTo>
                  <a:cubicBezTo>
                    <a:pt x="793220" y="639073"/>
                    <a:pt x="799037" y="640099"/>
                    <a:pt x="804511" y="638731"/>
                  </a:cubicBezTo>
                  <a:cubicBezTo>
                    <a:pt x="808959" y="637704"/>
                    <a:pt x="812723" y="634625"/>
                    <a:pt x="816487" y="631545"/>
                  </a:cubicBezTo>
                  <a:cubicBezTo>
                    <a:pt x="817855" y="630177"/>
                    <a:pt x="819224" y="629150"/>
                    <a:pt x="820935" y="628124"/>
                  </a:cubicBezTo>
                  <a:lnTo>
                    <a:pt x="824014" y="626071"/>
                  </a:lnTo>
                  <a:lnTo>
                    <a:pt x="821619" y="623333"/>
                  </a:lnTo>
                  <a:cubicBezTo>
                    <a:pt x="821619" y="623333"/>
                    <a:pt x="819566" y="620596"/>
                    <a:pt x="818540" y="619569"/>
                  </a:cubicBezTo>
                  <a:cubicBezTo>
                    <a:pt x="816145" y="616490"/>
                    <a:pt x="813407" y="613068"/>
                    <a:pt x="809986" y="610673"/>
                  </a:cubicBezTo>
                  <a:cubicBezTo>
                    <a:pt x="805538" y="607594"/>
                    <a:pt x="800747" y="605883"/>
                    <a:pt x="796641" y="603830"/>
                  </a:cubicBezTo>
                  <a:cubicBezTo>
                    <a:pt x="796299" y="603830"/>
                    <a:pt x="795615" y="603488"/>
                    <a:pt x="795273" y="603146"/>
                  </a:cubicBezTo>
                  <a:cubicBezTo>
                    <a:pt x="803142" y="585011"/>
                    <a:pt x="818882" y="580905"/>
                    <a:pt x="835306" y="576799"/>
                  </a:cubicBezTo>
                  <a:cubicBezTo>
                    <a:pt x="845570" y="574404"/>
                    <a:pt x="855835" y="571667"/>
                    <a:pt x="864389" y="565508"/>
                  </a:cubicBezTo>
                  <a:cubicBezTo>
                    <a:pt x="865416" y="565508"/>
                    <a:pt x="869179" y="566192"/>
                    <a:pt x="871917" y="567903"/>
                  </a:cubicBezTo>
                  <a:cubicBezTo>
                    <a:pt x="891078" y="579537"/>
                    <a:pt x="910239" y="576457"/>
                    <a:pt x="924610" y="572009"/>
                  </a:cubicBezTo>
                  <a:cubicBezTo>
                    <a:pt x="929400" y="570641"/>
                    <a:pt x="934532" y="570641"/>
                    <a:pt x="940349" y="570983"/>
                  </a:cubicBezTo>
                  <a:cubicBezTo>
                    <a:pt x="943428" y="570983"/>
                    <a:pt x="946508" y="570983"/>
                    <a:pt x="949245" y="570983"/>
                  </a:cubicBezTo>
                  <a:cubicBezTo>
                    <a:pt x="952325" y="570983"/>
                    <a:pt x="955404" y="570983"/>
                    <a:pt x="958483" y="570641"/>
                  </a:cubicBezTo>
                  <a:cubicBezTo>
                    <a:pt x="967037" y="570298"/>
                    <a:pt x="976276" y="569956"/>
                    <a:pt x="984830" y="568245"/>
                  </a:cubicBezTo>
                  <a:cubicBezTo>
                    <a:pt x="987909" y="567561"/>
                    <a:pt x="990647" y="567219"/>
                    <a:pt x="993726" y="566535"/>
                  </a:cubicBezTo>
                  <a:cubicBezTo>
                    <a:pt x="1017677" y="562087"/>
                    <a:pt x="1040602" y="557638"/>
                    <a:pt x="1061816" y="575431"/>
                  </a:cubicBezTo>
                  <a:cubicBezTo>
                    <a:pt x="1066264" y="579195"/>
                    <a:pt x="1072765" y="581590"/>
                    <a:pt x="1078240" y="581590"/>
                  </a:cubicBezTo>
                  <a:cubicBezTo>
                    <a:pt x="1079608" y="581590"/>
                    <a:pt x="1080977" y="581590"/>
                    <a:pt x="1082346" y="581590"/>
                  </a:cubicBezTo>
                  <a:cubicBezTo>
                    <a:pt x="1112798" y="581590"/>
                    <a:pt x="1121010" y="602461"/>
                    <a:pt x="1129564" y="631887"/>
                  </a:cubicBezTo>
                  <a:cubicBezTo>
                    <a:pt x="1130590" y="634967"/>
                    <a:pt x="1129564" y="639415"/>
                    <a:pt x="1128880" y="640441"/>
                  </a:cubicBezTo>
                  <a:cubicBezTo>
                    <a:pt x="1127853" y="641126"/>
                    <a:pt x="1122721" y="641126"/>
                    <a:pt x="1120668" y="639415"/>
                  </a:cubicBezTo>
                  <a:cubicBezTo>
                    <a:pt x="1113482" y="633598"/>
                    <a:pt x="1106297" y="627439"/>
                    <a:pt x="1099796" y="621280"/>
                  </a:cubicBezTo>
                  <a:cubicBezTo>
                    <a:pt x="1096716" y="618543"/>
                    <a:pt x="1093979" y="615806"/>
                    <a:pt x="1090900" y="613411"/>
                  </a:cubicBezTo>
                  <a:cubicBezTo>
                    <a:pt x="1079608" y="603488"/>
                    <a:pt x="1064553" y="593565"/>
                    <a:pt x="1045392" y="607594"/>
                  </a:cubicBezTo>
                  <a:cubicBezTo>
                    <a:pt x="1042997" y="609305"/>
                    <a:pt x="1037865" y="610673"/>
                    <a:pt x="1037180" y="610673"/>
                  </a:cubicBezTo>
                  <a:cubicBezTo>
                    <a:pt x="1016993" y="591855"/>
                    <a:pt x="994410" y="590144"/>
                    <a:pt x="965669" y="605199"/>
                  </a:cubicBezTo>
                  <a:cubicBezTo>
                    <a:pt x="964642" y="605883"/>
                    <a:pt x="962247" y="605541"/>
                    <a:pt x="959852" y="605199"/>
                  </a:cubicBezTo>
                  <a:lnTo>
                    <a:pt x="957457" y="605199"/>
                  </a:lnTo>
                  <a:cubicBezTo>
                    <a:pt x="951298" y="604514"/>
                    <a:pt x="945139" y="604172"/>
                    <a:pt x="938980" y="603830"/>
                  </a:cubicBezTo>
                  <a:cubicBezTo>
                    <a:pt x="926662" y="603146"/>
                    <a:pt x="914002" y="602119"/>
                    <a:pt x="901685" y="602119"/>
                  </a:cubicBezTo>
                  <a:cubicBezTo>
                    <a:pt x="891078" y="601777"/>
                    <a:pt x="879444" y="602119"/>
                    <a:pt x="869179" y="605541"/>
                  </a:cubicBezTo>
                  <a:cubicBezTo>
                    <a:pt x="861994" y="607936"/>
                    <a:pt x="853098" y="616832"/>
                    <a:pt x="852414" y="624702"/>
                  </a:cubicBezTo>
                  <a:cubicBezTo>
                    <a:pt x="851729" y="632572"/>
                    <a:pt x="859599" y="642494"/>
                    <a:pt x="865758" y="645916"/>
                  </a:cubicBezTo>
                  <a:cubicBezTo>
                    <a:pt x="873628" y="650706"/>
                    <a:pt x="883208" y="653443"/>
                    <a:pt x="892104" y="655839"/>
                  </a:cubicBezTo>
                  <a:lnTo>
                    <a:pt x="896210" y="657207"/>
                  </a:lnTo>
                  <a:cubicBezTo>
                    <a:pt x="920846" y="664393"/>
                    <a:pt x="946508" y="670894"/>
                    <a:pt x="970801" y="677395"/>
                  </a:cubicBezTo>
                  <a:cubicBezTo>
                    <a:pt x="1022810" y="691423"/>
                    <a:pt x="1076187" y="705794"/>
                    <a:pt x="1127853" y="723244"/>
                  </a:cubicBezTo>
                  <a:cubicBezTo>
                    <a:pt x="1254452" y="766356"/>
                    <a:pt x="1360180" y="836157"/>
                    <a:pt x="1442299" y="930936"/>
                  </a:cubicBezTo>
                  <a:cubicBezTo>
                    <a:pt x="1442983" y="931620"/>
                    <a:pt x="1443667" y="932304"/>
                    <a:pt x="1444009" y="932989"/>
                  </a:cubicBezTo>
                  <a:cubicBezTo>
                    <a:pt x="1446747" y="936410"/>
                    <a:pt x="1449484" y="939832"/>
                    <a:pt x="1453932" y="941201"/>
                  </a:cubicBezTo>
                  <a:lnTo>
                    <a:pt x="1455301" y="941201"/>
                  </a:lnTo>
                  <a:cubicBezTo>
                    <a:pt x="1463170" y="943938"/>
                    <a:pt x="1472751" y="947017"/>
                    <a:pt x="1479594" y="943938"/>
                  </a:cubicBezTo>
                  <a:cubicBezTo>
                    <a:pt x="1486095" y="940858"/>
                    <a:pt x="1490885" y="926488"/>
                    <a:pt x="1487806" y="919302"/>
                  </a:cubicBezTo>
                  <a:cubicBezTo>
                    <a:pt x="1481305" y="903563"/>
                    <a:pt x="1471724" y="889192"/>
                    <a:pt x="1463170" y="876190"/>
                  </a:cubicBezTo>
                  <a:cubicBezTo>
                    <a:pt x="1459407" y="870373"/>
                    <a:pt x="1454959" y="864557"/>
                    <a:pt x="1450510" y="859082"/>
                  </a:cubicBezTo>
                  <a:cubicBezTo>
                    <a:pt x="1443667" y="850186"/>
                    <a:pt x="1437166" y="841974"/>
                    <a:pt x="1432376" y="832736"/>
                  </a:cubicBezTo>
                  <a:cubicBezTo>
                    <a:pt x="1416637" y="799888"/>
                    <a:pt x="1395765" y="781069"/>
                    <a:pt x="1366339" y="772858"/>
                  </a:cubicBezTo>
                  <a:cubicBezTo>
                    <a:pt x="1363260" y="772173"/>
                    <a:pt x="1360522" y="770120"/>
                    <a:pt x="1357101" y="767725"/>
                  </a:cubicBezTo>
                  <a:cubicBezTo>
                    <a:pt x="1356416" y="767041"/>
                    <a:pt x="1355390" y="766699"/>
                    <a:pt x="1354706" y="766014"/>
                  </a:cubicBezTo>
                  <a:cubicBezTo>
                    <a:pt x="1355048" y="765672"/>
                    <a:pt x="1355390" y="764988"/>
                    <a:pt x="1355732" y="764646"/>
                  </a:cubicBezTo>
                  <a:cubicBezTo>
                    <a:pt x="1357785" y="761908"/>
                    <a:pt x="1359496" y="759513"/>
                    <a:pt x="1360522" y="756434"/>
                  </a:cubicBezTo>
                  <a:cubicBezTo>
                    <a:pt x="1364628" y="744116"/>
                    <a:pt x="1370103" y="744458"/>
                    <a:pt x="1384131" y="748564"/>
                  </a:cubicBezTo>
                  <a:cubicBezTo>
                    <a:pt x="1391317" y="750617"/>
                    <a:pt x="1399186" y="749591"/>
                    <a:pt x="1406714" y="748564"/>
                  </a:cubicBezTo>
                  <a:cubicBezTo>
                    <a:pt x="1410478" y="748222"/>
                    <a:pt x="1414584" y="747538"/>
                    <a:pt x="1418347" y="747538"/>
                  </a:cubicBezTo>
                  <a:cubicBezTo>
                    <a:pt x="1419032" y="748222"/>
                    <a:pt x="1419716" y="750275"/>
                    <a:pt x="1420400" y="751301"/>
                  </a:cubicBezTo>
                  <a:cubicBezTo>
                    <a:pt x="1420743" y="752328"/>
                    <a:pt x="1421427" y="753012"/>
                    <a:pt x="1421769" y="753696"/>
                  </a:cubicBezTo>
                  <a:cubicBezTo>
                    <a:pt x="1429639" y="767725"/>
                    <a:pt x="1436140" y="776621"/>
                    <a:pt x="1445378" y="777990"/>
                  </a:cubicBezTo>
                  <a:cubicBezTo>
                    <a:pt x="1454274" y="779701"/>
                    <a:pt x="1463855" y="773200"/>
                    <a:pt x="1475146" y="762935"/>
                  </a:cubicBezTo>
                  <a:cubicBezTo>
                    <a:pt x="1484727" y="754381"/>
                    <a:pt x="1492596" y="754381"/>
                    <a:pt x="1501835" y="762935"/>
                  </a:cubicBezTo>
                  <a:cubicBezTo>
                    <a:pt x="1499439" y="764304"/>
                    <a:pt x="1497044" y="765672"/>
                    <a:pt x="1494649" y="767041"/>
                  </a:cubicBezTo>
                  <a:cubicBezTo>
                    <a:pt x="1487464" y="770805"/>
                    <a:pt x="1481305" y="774226"/>
                    <a:pt x="1475488" y="778332"/>
                  </a:cubicBezTo>
                  <a:cubicBezTo>
                    <a:pt x="1459065" y="789623"/>
                    <a:pt x="1449826" y="803652"/>
                    <a:pt x="1448458" y="818707"/>
                  </a:cubicBezTo>
                  <a:cubicBezTo>
                    <a:pt x="1447089" y="833762"/>
                    <a:pt x="1453932" y="849159"/>
                    <a:pt x="1468303" y="863188"/>
                  </a:cubicBezTo>
                  <a:cubicBezTo>
                    <a:pt x="1471382" y="866267"/>
                    <a:pt x="1474462" y="870031"/>
                    <a:pt x="1476857" y="873453"/>
                  </a:cubicBezTo>
                  <a:cubicBezTo>
                    <a:pt x="1489517" y="891245"/>
                    <a:pt x="1507651" y="899457"/>
                    <a:pt x="1530234" y="897062"/>
                  </a:cubicBezTo>
                  <a:lnTo>
                    <a:pt x="1532971" y="897062"/>
                  </a:lnTo>
                  <a:cubicBezTo>
                    <a:pt x="1538446" y="896378"/>
                    <a:pt x="1544605" y="895693"/>
                    <a:pt x="1547684" y="897746"/>
                  </a:cubicBezTo>
                  <a:cubicBezTo>
                    <a:pt x="1574715" y="914854"/>
                    <a:pt x="1602772" y="933673"/>
                    <a:pt x="1635962" y="956598"/>
                  </a:cubicBezTo>
                  <a:cubicBezTo>
                    <a:pt x="1636646" y="957282"/>
                    <a:pt x="1637330" y="961046"/>
                    <a:pt x="1637330" y="963099"/>
                  </a:cubicBezTo>
                  <a:cubicBezTo>
                    <a:pt x="1637330" y="963783"/>
                    <a:pt x="1637330" y="964125"/>
                    <a:pt x="1637330" y="964810"/>
                  </a:cubicBezTo>
                  <a:cubicBezTo>
                    <a:pt x="1637330" y="964810"/>
                    <a:pt x="1636646" y="964810"/>
                    <a:pt x="1636646" y="964810"/>
                  </a:cubicBezTo>
                  <a:cubicBezTo>
                    <a:pt x="1634593" y="964810"/>
                    <a:pt x="1631856" y="965494"/>
                    <a:pt x="1630829" y="964810"/>
                  </a:cubicBezTo>
                  <a:cubicBezTo>
                    <a:pt x="1619196" y="956940"/>
                    <a:pt x="1608247" y="949412"/>
                    <a:pt x="1598666" y="940174"/>
                  </a:cubicBezTo>
                  <a:cubicBezTo>
                    <a:pt x="1577794" y="920329"/>
                    <a:pt x="1552817" y="899799"/>
                    <a:pt x="1517232" y="913143"/>
                  </a:cubicBezTo>
                  <a:cubicBezTo>
                    <a:pt x="1505598" y="917591"/>
                    <a:pt x="1498755" y="923066"/>
                    <a:pt x="1496702" y="929909"/>
                  </a:cubicBezTo>
                  <a:cubicBezTo>
                    <a:pt x="1494649" y="935726"/>
                    <a:pt x="1496360" y="942569"/>
                    <a:pt x="1501150" y="949755"/>
                  </a:cubicBezTo>
                  <a:cubicBezTo>
                    <a:pt x="1509362" y="962072"/>
                    <a:pt x="1519627" y="974048"/>
                    <a:pt x="1531603" y="984997"/>
                  </a:cubicBezTo>
                  <a:cubicBezTo>
                    <a:pt x="1556922" y="1008948"/>
                    <a:pt x="1582927" y="1031531"/>
                    <a:pt x="1605167" y="1050692"/>
                  </a:cubicBezTo>
                  <a:cubicBezTo>
                    <a:pt x="1608931" y="1054114"/>
                    <a:pt x="1613379" y="1056167"/>
                    <a:pt x="1617827" y="1058220"/>
                  </a:cubicBezTo>
                  <a:cubicBezTo>
                    <a:pt x="1620906" y="1059588"/>
                    <a:pt x="1623644" y="1060957"/>
                    <a:pt x="1626381" y="1062668"/>
                  </a:cubicBezTo>
                  <a:cubicBezTo>
                    <a:pt x="1630145" y="1065405"/>
                    <a:pt x="1634251" y="1067800"/>
                    <a:pt x="1638357" y="1070195"/>
                  </a:cubicBezTo>
                  <a:cubicBezTo>
                    <a:pt x="1649306" y="1077038"/>
                    <a:pt x="1660255" y="1083882"/>
                    <a:pt x="1669493" y="1092436"/>
                  </a:cubicBezTo>
                  <a:cubicBezTo>
                    <a:pt x="1713632" y="1132811"/>
                    <a:pt x="1720133" y="1188583"/>
                    <a:pt x="1726292" y="1242302"/>
                  </a:cubicBezTo>
                  <a:cubicBezTo>
                    <a:pt x="1726976" y="1248461"/>
                    <a:pt x="1727661" y="1254620"/>
                    <a:pt x="1728345" y="1260779"/>
                  </a:cubicBezTo>
                  <a:cubicBezTo>
                    <a:pt x="1728345" y="1262832"/>
                    <a:pt x="1728003" y="1265227"/>
                    <a:pt x="1727318" y="1267280"/>
                  </a:cubicBezTo>
                  <a:cubicBezTo>
                    <a:pt x="1725608" y="1274123"/>
                    <a:pt x="1721844" y="1278913"/>
                    <a:pt x="1717738" y="1279940"/>
                  </a:cubicBezTo>
                  <a:cubicBezTo>
                    <a:pt x="1713974" y="1280966"/>
                    <a:pt x="1709526" y="1278913"/>
                    <a:pt x="1705420" y="1274465"/>
                  </a:cubicBezTo>
                  <a:cubicBezTo>
                    <a:pt x="1698577" y="1267280"/>
                    <a:pt x="1693445" y="1257357"/>
                    <a:pt x="1691392" y="1248803"/>
                  </a:cubicBezTo>
                  <a:cubicBezTo>
                    <a:pt x="1689681" y="1240933"/>
                    <a:pt x="1689339" y="1232721"/>
                    <a:pt x="1688654" y="1224852"/>
                  </a:cubicBezTo>
                  <a:cubicBezTo>
                    <a:pt x="1688312" y="1216982"/>
                    <a:pt x="1687628" y="1209112"/>
                    <a:pt x="1686259" y="1201243"/>
                  </a:cubicBezTo>
                  <a:cubicBezTo>
                    <a:pt x="1683180" y="1185161"/>
                    <a:pt x="1678047" y="1168395"/>
                    <a:pt x="1670862" y="1149919"/>
                  </a:cubicBezTo>
                  <a:cubicBezTo>
                    <a:pt x="1669151" y="1145813"/>
                    <a:pt x="1664019" y="1143760"/>
                    <a:pt x="1658886" y="1142049"/>
                  </a:cubicBezTo>
                  <a:cubicBezTo>
                    <a:pt x="1657176" y="1141365"/>
                    <a:pt x="1655123" y="1140680"/>
                    <a:pt x="1653754" y="1139996"/>
                  </a:cubicBezTo>
                  <a:lnTo>
                    <a:pt x="1648964" y="1137601"/>
                  </a:lnTo>
                  <a:lnTo>
                    <a:pt x="1648964" y="1143075"/>
                  </a:lnTo>
                  <a:cubicBezTo>
                    <a:pt x="1648964" y="1144786"/>
                    <a:pt x="1648964" y="1146839"/>
                    <a:pt x="1648964" y="1148550"/>
                  </a:cubicBezTo>
                  <a:cubicBezTo>
                    <a:pt x="1648964" y="1152998"/>
                    <a:pt x="1648279" y="1157446"/>
                    <a:pt x="1649648" y="1161552"/>
                  </a:cubicBezTo>
                  <a:cubicBezTo>
                    <a:pt x="1651017" y="1167711"/>
                    <a:pt x="1653412" y="1173870"/>
                    <a:pt x="1655123" y="1179687"/>
                  </a:cubicBezTo>
                  <a:cubicBezTo>
                    <a:pt x="1657860" y="1187899"/>
                    <a:pt x="1660597" y="1196110"/>
                    <a:pt x="1662308" y="1204664"/>
                  </a:cubicBezTo>
                  <a:cubicBezTo>
                    <a:pt x="1664361" y="1216982"/>
                    <a:pt x="1665730" y="1229984"/>
                    <a:pt x="1667098" y="1242302"/>
                  </a:cubicBezTo>
                  <a:cubicBezTo>
                    <a:pt x="1668467" y="1255304"/>
                    <a:pt x="1669835" y="1268648"/>
                    <a:pt x="1672231" y="1281650"/>
                  </a:cubicBezTo>
                  <a:cubicBezTo>
                    <a:pt x="1675994" y="1303549"/>
                    <a:pt x="1682153" y="1316209"/>
                    <a:pt x="1692076" y="1323052"/>
                  </a:cubicBezTo>
                  <a:cubicBezTo>
                    <a:pt x="1702341" y="1329895"/>
                    <a:pt x="1716369" y="1330922"/>
                    <a:pt x="1738952" y="1326474"/>
                  </a:cubicBezTo>
                  <a:cubicBezTo>
                    <a:pt x="1760166" y="1322368"/>
                    <a:pt x="1777274" y="1325789"/>
                    <a:pt x="1792671" y="1337765"/>
                  </a:cubicBezTo>
                  <a:cubicBezTo>
                    <a:pt x="1805331" y="1347688"/>
                    <a:pt x="1820044" y="1357610"/>
                    <a:pt x="1836468" y="1366506"/>
                  </a:cubicBezTo>
                  <a:cubicBezTo>
                    <a:pt x="1857340" y="1377798"/>
                    <a:pt x="1876843" y="1380877"/>
                    <a:pt x="1892582" y="1375060"/>
                  </a:cubicBezTo>
                  <a:cubicBezTo>
                    <a:pt x="1907637" y="1369586"/>
                    <a:pt x="1919271" y="1356584"/>
                    <a:pt x="1926798" y="1336738"/>
                  </a:cubicBezTo>
                  <a:cubicBezTo>
                    <a:pt x="1930562" y="1326816"/>
                    <a:pt x="1929193" y="1312103"/>
                    <a:pt x="1923719" y="1304233"/>
                  </a:cubicBezTo>
                  <a:cubicBezTo>
                    <a:pt x="1918929" y="1297390"/>
                    <a:pt x="1906953" y="1295679"/>
                    <a:pt x="1894977" y="1294653"/>
                  </a:cubicBezTo>
                  <a:cubicBezTo>
                    <a:pt x="1890871" y="1294653"/>
                    <a:pt x="1886765" y="1295679"/>
                    <a:pt x="1882659" y="1297048"/>
                  </a:cubicBezTo>
                  <a:cubicBezTo>
                    <a:pt x="1879580" y="1298074"/>
                    <a:pt x="1876501" y="1299101"/>
                    <a:pt x="1873763" y="1299101"/>
                  </a:cubicBezTo>
                  <a:lnTo>
                    <a:pt x="1873421" y="1299101"/>
                  </a:lnTo>
                  <a:cubicBezTo>
                    <a:pt x="1866578" y="1299101"/>
                    <a:pt x="1860077" y="1297390"/>
                    <a:pt x="1852892" y="1295679"/>
                  </a:cubicBezTo>
                  <a:cubicBezTo>
                    <a:pt x="1850839" y="1295337"/>
                    <a:pt x="1848786" y="1294653"/>
                    <a:pt x="1846733" y="1294310"/>
                  </a:cubicBezTo>
                  <a:lnTo>
                    <a:pt x="1846733" y="1290204"/>
                  </a:lnTo>
                  <a:cubicBezTo>
                    <a:pt x="1854602" y="1290204"/>
                    <a:pt x="1861788" y="1289520"/>
                    <a:pt x="1869315" y="1289178"/>
                  </a:cubicBezTo>
                  <a:cubicBezTo>
                    <a:pt x="1887450" y="1288151"/>
                    <a:pt x="1906269" y="1287125"/>
                    <a:pt x="1923719" y="1290204"/>
                  </a:cubicBezTo>
                  <a:cubicBezTo>
                    <a:pt x="1966831" y="1297732"/>
                    <a:pt x="2001389" y="1283019"/>
                    <a:pt x="2035605" y="1242986"/>
                  </a:cubicBezTo>
                  <a:cubicBezTo>
                    <a:pt x="2045186" y="1231695"/>
                    <a:pt x="2055451" y="1225536"/>
                    <a:pt x="2069137" y="1223483"/>
                  </a:cubicBezTo>
                  <a:cubicBezTo>
                    <a:pt x="2066058" y="1226905"/>
                    <a:pt x="2063663" y="1229984"/>
                    <a:pt x="2061610" y="1233064"/>
                  </a:cubicBezTo>
                  <a:lnTo>
                    <a:pt x="2059899" y="1235459"/>
                  </a:lnTo>
                  <a:cubicBezTo>
                    <a:pt x="2056477" y="1240591"/>
                    <a:pt x="2053055" y="1245724"/>
                    <a:pt x="2052371" y="1251883"/>
                  </a:cubicBezTo>
                  <a:cubicBezTo>
                    <a:pt x="2051002" y="1261463"/>
                    <a:pt x="2054424" y="1270017"/>
                    <a:pt x="2061610" y="1275149"/>
                  </a:cubicBezTo>
                  <a:cubicBezTo>
                    <a:pt x="2070164" y="1281308"/>
                    <a:pt x="2081797" y="1281650"/>
                    <a:pt x="2093088" y="1275834"/>
                  </a:cubicBezTo>
                  <a:cubicBezTo>
                    <a:pt x="2119435" y="1262147"/>
                    <a:pt x="2142017" y="1248803"/>
                    <a:pt x="2161863" y="1234775"/>
                  </a:cubicBezTo>
                  <a:cubicBezTo>
                    <a:pt x="2169048" y="1229642"/>
                    <a:pt x="2176576" y="1224167"/>
                    <a:pt x="2183761" y="1218693"/>
                  </a:cubicBezTo>
                  <a:cubicBezTo>
                    <a:pt x="2207028" y="1201243"/>
                    <a:pt x="2230979" y="1183108"/>
                    <a:pt x="2259036" y="1172159"/>
                  </a:cubicBezTo>
                  <a:cubicBezTo>
                    <a:pt x="2261431" y="1171133"/>
                    <a:pt x="2263142" y="1169080"/>
                    <a:pt x="2264853" y="1167369"/>
                  </a:cubicBezTo>
                  <a:cubicBezTo>
                    <a:pt x="2292910" y="1133837"/>
                    <a:pt x="2331917" y="1116045"/>
                    <a:pt x="2387004" y="1111597"/>
                  </a:cubicBezTo>
                  <a:cubicBezTo>
                    <a:pt x="2407192" y="1109886"/>
                    <a:pt x="2425326" y="1109544"/>
                    <a:pt x="2443461" y="1118782"/>
                  </a:cubicBezTo>
                  <a:cubicBezTo>
                    <a:pt x="2448935" y="1121519"/>
                    <a:pt x="2459200" y="1124257"/>
                    <a:pt x="2465701" y="1121177"/>
                  </a:cubicBezTo>
                  <a:cubicBezTo>
                    <a:pt x="2475282" y="1116387"/>
                    <a:pt x="2489653" y="1109201"/>
                    <a:pt x="2493416" y="1098937"/>
                  </a:cubicBezTo>
                  <a:cubicBezTo>
                    <a:pt x="2496838" y="1089356"/>
                    <a:pt x="2486231" y="1074301"/>
                    <a:pt x="2480414" y="1067458"/>
                  </a:cubicBezTo>
                  <a:cubicBezTo>
                    <a:pt x="2475624" y="1061983"/>
                    <a:pt x="2468781" y="1058562"/>
                    <a:pt x="2460911" y="1054798"/>
                  </a:cubicBezTo>
                  <a:cubicBezTo>
                    <a:pt x="2459885" y="1054114"/>
                    <a:pt x="2458858" y="1053771"/>
                    <a:pt x="2457832" y="1053087"/>
                  </a:cubicBezTo>
                  <a:cubicBezTo>
                    <a:pt x="2485547" y="1047270"/>
                    <a:pt x="2485889" y="1043164"/>
                    <a:pt x="2481783" y="1012028"/>
                  </a:cubicBezTo>
                  <a:lnTo>
                    <a:pt x="2481783" y="1010317"/>
                  </a:lnTo>
                  <a:cubicBezTo>
                    <a:pt x="2480756" y="1003816"/>
                    <a:pt x="2483836" y="993551"/>
                    <a:pt x="2487600" y="991498"/>
                  </a:cubicBezTo>
                  <a:lnTo>
                    <a:pt x="2488968" y="990814"/>
                  </a:lnTo>
                  <a:cubicBezTo>
                    <a:pt x="2505734" y="981233"/>
                    <a:pt x="2522842" y="971311"/>
                    <a:pt x="2540635" y="969258"/>
                  </a:cubicBezTo>
                  <a:cubicBezTo>
                    <a:pt x="2560822" y="966863"/>
                    <a:pt x="2576562" y="963099"/>
                    <a:pt x="2592301" y="953176"/>
                  </a:cubicBezTo>
                  <a:cubicBezTo>
                    <a:pt x="2597091" y="950097"/>
                    <a:pt x="2607356" y="949755"/>
                    <a:pt x="2612146" y="952492"/>
                  </a:cubicBezTo>
                  <a:cubicBezTo>
                    <a:pt x="2628570" y="961388"/>
                    <a:pt x="2643625" y="958651"/>
                    <a:pt x="2659364" y="955913"/>
                  </a:cubicBezTo>
                  <a:lnTo>
                    <a:pt x="2662102" y="955913"/>
                  </a:lnTo>
                  <a:cubicBezTo>
                    <a:pt x="2688790" y="950439"/>
                    <a:pt x="2711031" y="950781"/>
                    <a:pt x="2728481" y="955913"/>
                  </a:cubicBezTo>
                  <a:cubicBezTo>
                    <a:pt x="2745247" y="960704"/>
                    <a:pt x="2761328" y="970284"/>
                    <a:pt x="2776725" y="979523"/>
                  </a:cubicBezTo>
                  <a:cubicBezTo>
                    <a:pt x="2784253" y="983971"/>
                    <a:pt x="2791780" y="988419"/>
                    <a:pt x="2799650" y="992525"/>
                  </a:cubicBezTo>
                  <a:cubicBezTo>
                    <a:pt x="2802730" y="994235"/>
                    <a:pt x="2806151" y="995262"/>
                    <a:pt x="2809573" y="996631"/>
                  </a:cubicBezTo>
                  <a:cubicBezTo>
                    <a:pt x="2813337" y="997999"/>
                    <a:pt x="2816758" y="999026"/>
                    <a:pt x="2819838" y="1000737"/>
                  </a:cubicBezTo>
                  <a:cubicBezTo>
                    <a:pt x="2858160" y="1023319"/>
                    <a:pt x="2895455" y="1045902"/>
                    <a:pt x="2936514" y="1070537"/>
                  </a:cubicBezTo>
                  <a:cubicBezTo>
                    <a:pt x="2937199" y="1070879"/>
                    <a:pt x="2937883" y="1071906"/>
                    <a:pt x="2938567" y="1072932"/>
                  </a:cubicBezTo>
                  <a:cubicBezTo>
                    <a:pt x="2939252" y="1073959"/>
                    <a:pt x="2940278" y="1075328"/>
                    <a:pt x="2941647" y="1076354"/>
                  </a:cubicBezTo>
                  <a:cubicBezTo>
                    <a:pt x="2948490" y="1081829"/>
                    <a:pt x="2955333" y="1087645"/>
                    <a:pt x="2962176" y="1093120"/>
                  </a:cubicBezTo>
                  <a:cubicBezTo>
                    <a:pt x="2977916" y="1106464"/>
                    <a:pt x="2994340" y="1120151"/>
                    <a:pt x="3012474" y="1130758"/>
                  </a:cubicBezTo>
                  <a:cubicBezTo>
                    <a:pt x="3035399" y="1143760"/>
                    <a:pt x="3043953" y="1160868"/>
                    <a:pt x="3050796" y="1183793"/>
                  </a:cubicBezTo>
                  <a:cubicBezTo>
                    <a:pt x="3064140" y="1229300"/>
                    <a:pt x="3097330" y="1262147"/>
                    <a:pt x="3129151" y="1294310"/>
                  </a:cubicBezTo>
                  <a:lnTo>
                    <a:pt x="3138047" y="1303207"/>
                  </a:lnTo>
                  <a:cubicBezTo>
                    <a:pt x="3141127" y="1306286"/>
                    <a:pt x="3146259" y="1307997"/>
                    <a:pt x="3150365" y="1309023"/>
                  </a:cubicBezTo>
                  <a:cubicBezTo>
                    <a:pt x="3177396" y="1315867"/>
                    <a:pt x="3190398" y="1333659"/>
                    <a:pt x="3194846" y="1370270"/>
                  </a:cubicBezTo>
                  <a:cubicBezTo>
                    <a:pt x="3196557" y="1385667"/>
                    <a:pt x="3199978" y="1398670"/>
                    <a:pt x="3205111" y="1409619"/>
                  </a:cubicBezTo>
                  <a:cubicBezTo>
                    <a:pt x="3209559" y="1419199"/>
                    <a:pt x="3213323" y="1429464"/>
                    <a:pt x="3216744" y="1439387"/>
                  </a:cubicBezTo>
                  <a:cubicBezTo>
                    <a:pt x="3228035" y="1470181"/>
                    <a:pt x="3240011" y="1502344"/>
                    <a:pt x="3271490" y="1522189"/>
                  </a:cubicBezTo>
                  <a:cubicBezTo>
                    <a:pt x="3271490" y="1522189"/>
                    <a:pt x="3271832" y="1522874"/>
                    <a:pt x="3272174" y="1523558"/>
                  </a:cubicBezTo>
                  <a:cubicBezTo>
                    <a:pt x="3272516" y="1524585"/>
                    <a:pt x="3273201" y="1525953"/>
                    <a:pt x="3274569" y="1526980"/>
                  </a:cubicBezTo>
                  <a:lnTo>
                    <a:pt x="3279359" y="1531428"/>
                  </a:lnTo>
                  <a:cubicBezTo>
                    <a:pt x="3288940" y="1540324"/>
                    <a:pt x="3299205" y="1549562"/>
                    <a:pt x="3309127" y="1558458"/>
                  </a:cubicBezTo>
                  <a:cubicBezTo>
                    <a:pt x="3312891" y="1561880"/>
                    <a:pt x="3316997" y="1564959"/>
                    <a:pt x="3321103" y="1568039"/>
                  </a:cubicBezTo>
                  <a:cubicBezTo>
                    <a:pt x="3328288" y="1573514"/>
                    <a:pt x="3334789" y="1578304"/>
                    <a:pt x="3340264" y="1584463"/>
                  </a:cubicBezTo>
                  <a:cubicBezTo>
                    <a:pt x="3351897" y="1597465"/>
                    <a:pt x="3361820" y="1611836"/>
                    <a:pt x="3371743" y="1626891"/>
                  </a:cubicBezTo>
                  <a:lnTo>
                    <a:pt x="3372427" y="1627917"/>
                  </a:lnTo>
                  <a:cubicBezTo>
                    <a:pt x="3376875" y="1634418"/>
                    <a:pt x="3382350" y="1642630"/>
                    <a:pt x="3381666" y="1648789"/>
                  </a:cubicBezTo>
                  <a:cubicBezTo>
                    <a:pt x="3378928" y="1684374"/>
                    <a:pt x="3384061" y="1697718"/>
                    <a:pt x="3418619" y="1705930"/>
                  </a:cubicBezTo>
                  <a:cubicBezTo>
                    <a:pt x="3441544" y="1711404"/>
                    <a:pt x="3452493" y="1724064"/>
                    <a:pt x="3453519" y="1746989"/>
                  </a:cubicBezTo>
                  <a:cubicBezTo>
                    <a:pt x="3454546" y="1769914"/>
                    <a:pt x="3465495" y="1786680"/>
                    <a:pt x="3483287" y="1792839"/>
                  </a:cubicBezTo>
                  <a:cubicBezTo>
                    <a:pt x="3502448" y="1799682"/>
                    <a:pt x="3524347" y="1805841"/>
                    <a:pt x="3542481" y="1801393"/>
                  </a:cubicBezTo>
                  <a:cubicBezTo>
                    <a:pt x="3579092" y="1792496"/>
                    <a:pt x="3612282" y="1801050"/>
                    <a:pt x="3647182" y="1810289"/>
                  </a:cubicBezTo>
                  <a:lnTo>
                    <a:pt x="3654368" y="1812000"/>
                  </a:lnTo>
                  <a:cubicBezTo>
                    <a:pt x="3659158" y="1813368"/>
                    <a:pt x="3666685" y="1822264"/>
                    <a:pt x="3666685" y="1827055"/>
                  </a:cubicBezTo>
                  <a:cubicBezTo>
                    <a:pt x="3666001" y="1847926"/>
                    <a:pt x="3673529" y="1865034"/>
                    <a:pt x="3690294" y="1882827"/>
                  </a:cubicBezTo>
                  <a:cubicBezTo>
                    <a:pt x="3693374" y="1885906"/>
                    <a:pt x="3695769" y="1891723"/>
                    <a:pt x="3696453" y="1897198"/>
                  </a:cubicBezTo>
                  <a:cubicBezTo>
                    <a:pt x="3698506" y="1910542"/>
                    <a:pt x="3704323" y="1921833"/>
                    <a:pt x="3710140" y="1932782"/>
                  </a:cubicBezTo>
                  <a:cubicBezTo>
                    <a:pt x="3713904" y="1939968"/>
                    <a:pt x="3717325" y="1946469"/>
                    <a:pt x="3719720" y="1953654"/>
                  </a:cubicBezTo>
                  <a:cubicBezTo>
                    <a:pt x="3734433" y="1997108"/>
                    <a:pt x="3750515" y="2028929"/>
                    <a:pt x="3771387" y="2056302"/>
                  </a:cubicBezTo>
                  <a:cubicBezTo>
                    <a:pt x="3773097" y="2058355"/>
                    <a:pt x="3772071" y="2067936"/>
                    <a:pt x="3769334" y="2070673"/>
                  </a:cubicBezTo>
                  <a:cubicBezTo>
                    <a:pt x="3747777" y="2092913"/>
                    <a:pt x="3740934" y="2126103"/>
                    <a:pt x="3753252" y="2151081"/>
                  </a:cubicBezTo>
                  <a:cubicBezTo>
                    <a:pt x="3758727" y="2162030"/>
                    <a:pt x="3755647" y="2167162"/>
                    <a:pt x="3749488" y="2177769"/>
                  </a:cubicBezTo>
                  <a:cubicBezTo>
                    <a:pt x="3743672" y="2187350"/>
                    <a:pt x="3740250" y="2203089"/>
                    <a:pt x="3744698" y="2213354"/>
                  </a:cubicBezTo>
                  <a:cubicBezTo>
                    <a:pt x="3747777" y="2220539"/>
                    <a:pt x="3757016" y="2223961"/>
                    <a:pt x="3765912" y="2227383"/>
                  </a:cubicBezTo>
                  <a:cubicBezTo>
                    <a:pt x="3768649" y="2228409"/>
                    <a:pt x="3771044" y="2229436"/>
                    <a:pt x="3773439" y="2230462"/>
                  </a:cubicBezTo>
                  <a:cubicBezTo>
                    <a:pt x="3777888" y="2232515"/>
                    <a:pt x="3782336" y="2233542"/>
                    <a:pt x="3785757" y="2234226"/>
                  </a:cubicBezTo>
                  <a:cubicBezTo>
                    <a:pt x="3784731" y="2238332"/>
                    <a:pt x="3783362" y="2242096"/>
                    <a:pt x="3782336" y="2245517"/>
                  </a:cubicBezTo>
                  <a:cubicBezTo>
                    <a:pt x="3779256" y="2256124"/>
                    <a:pt x="3776177" y="2265020"/>
                    <a:pt x="3774466" y="2274601"/>
                  </a:cubicBezTo>
                  <a:cubicBezTo>
                    <a:pt x="3772755" y="2283839"/>
                    <a:pt x="3772071" y="2293078"/>
                    <a:pt x="3771387" y="2301974"/>
                  </a:cubicBezTo>
                  <a:cubicBezTo>
                    <a:pt x="3771044" y="2307791"/>
                    <a:pt x="3770702" y="2313607"/>
                    <a:pt x="3770018" y="2319082"/>
                  </a:cubicBezTo>
                  <a:cubicBezTo>
                    <a:pt x="3770018" y="2321477"/>
                    <a:pt x="3768991" y="2324214"/>
                    <a:pt x="3767965" y="2326951"/>
                  </a:cubicBezTo>
                  <a:cubicBezTo>
                    <a:pt x="3766254" y="2332084"/>
                    <a:pt x="3764543" y="2337216"/>
                    <a:pt x="3766596" y="2342007"/>
                  </a:cubicBezTo>
                  <a:cubicBezTo>
                    <a:pt x="3775492" y="2365616"/>
                    <a:pt x="3768991" y="2386145"/>
                    <a:pt x="3759069" y="2410439"/>
                  </a:cubicBezTo>
                  <a:cubicBezTo>
                    <a:pt x="3756674" y="2416598"/>
                    <a:pt x="3755989" y="2423441"/>
                    <a:pt x="3755305" y="2429942"/>
                  </a:cubicBezTo>
                  <a:cubicBezTo>
                    <a:pt x="3755305" y="2433021"/>
                    <a:pt x="3754963" y="2435759"/>
                    <a:pt x="3754279" y="2438838"/>
                  </a:cubicBezTo>
                  <a:cubicBezTo>
                    <a:pt x="3746067" y="2493926"/>
                    <a:pt x="3734091" y="2556883"/>
                    <a:pt x="3694743" y="2608208"/>
                  </a:cubicBezTo>
                  <a:cubicBezTo>
                    <a:pt x="3677635" y="2630790"/>
                    <a:pt x="3669423" y="2655768"/>
                    <a:pt x="3668054" y="2689984"/>
                  </a:cubicBezTo>
                  <a:cubicBezTo>
                    <a:pt x="3666685" y="2728306"/>
                    <a:pt x="3661553" y="2765601"/>
                    <a:pt x="3656078" y="2807003"/>
                  </a:cubicBezTo>
                  <a:cubicBezTo>
                    <a:pt x="3652999" y="2829586"/>
                    <a:pt x="3646840" y="2851826"/>
                    <a:pt x="3641023" y="2872356"/>
                  </a:cubicBezTo>
                  <a:cubicBezTo>
                    <a:pt x="3638286" y="2882620"/>
                    <a:pt x="3634865" y="2892885"/>
                    <a:pt x="3631443" y="2902808"/>
                  </a:cubicBezTo>
                  <a:cubicBezTo>
                    <a:pt x="3626311" y="2918205"/>
                    <a:pt x="3620836" y="2934287"/>
                    <a:pt x="3617414" y="2950710"/>
                  </a:cubicBezTo>
                  <a:cubicBezTo>
                    <a:pt x="3615361" y="2960975"/>
                    <a:pt x="3620152" y="2972267"/>
                    <a:pt x="3624600" y="2982531"/>
                  </a:cubicBezTo>
                  <a:cubicBezTo>
                    <a:pt x="3625626" y="2984584"/>
                    <a:pt x="3626311" y="2986637"/>
                    <a:pt x="3627337" y="2988690"/>
                  </a:cubicBezTo>
                  <a:cubicBezTo>
                    <a:pt x="3630074" y="2995533"/>
                    <a:pt x="3633838" y="3002035"/>
                    <a:pt x="3637602" y="3008535"/>
                  </a:cubicBezTo>
                  <a:cubicBezTo>
                    <a:pt x="3639655" y="3012299"/>
                    <a:pt x="3642050" y="3016063"/>
                    <a:pt x="3644103" y="3019827"/>
                  </a:cubicBezTo>
                  <a:cubicBezTo>
                    <a:pt x="3648893" y="3029065"/>
                    <a:pt x="3653341" y="3038304"/>
                    <a:pt x="3657789" y="3047542"/>
                  </a:cubicBezTo>
                  <a:lnTo>
                    <a:pt x="3659500" y="3051306"/>
                  </a:lnTo>
                  <a:cubicBezTo>
                    <a:pt x="3662237" y="3057122"/>
                    <a:pt x="3665317" y="3062939"/>
                    <a:pt x="3668396" y="3068756"/>
                  </a:cubicBezTo>
                  <a:cubicBezTo>
                    <a:pt x="3675240" y="3081758"/>
                    <a:pt x="3682083" y="3095444"/>
                    <a:pt x="3686189" y="3109473"/>
                  </a:cubicBezTo>
                  <a:cubicBezTo>
                    <a:pt x="3694400" y="3137530"/>
                    <a:pt x="3701928" y="3147795"/>
                    <a:pt x="3730327" y="3153270"/>
                  </a:cubicBezTo>
                  <a:cubicBezTo>
                    <a:pt x="3742645" y="3155665"/>
                    <a:pt x="3755305" y="3156691"/>
                    <a:pt x="3766254" y="3157718"/>
                  </a:cubicBezTo>
                  <a:cubicBezTo>
                    <a:pt x="3783362" y="3159086"/>
                    <a:pt x="3794311" y="3151217"/>
                    <a:pt x="3799786" y="3134451"/>
                  </a:cubicBezTo>
                  <a:cubicBezTo>
                    <a:pt x="3801154" y="3130003"/>
                    <a:pt x="3802865" y="3125897"/>
                    <a:pt x="3804576" y="3121791"/>
                  </a:cubicBezTo>
                  <a:cubicBezTo>
                    <a:pt x="3806971" y="3115632"/>
                    <a:pt x="3809708" y="3109131"/>
                    <a:pt x="3811419" y="3102630"/>
                  </a:cubicBezTo>
                  <a:cubicBezTo>
                    <a:pt x="3814157" y="3091339"/>
                    <a:pt x="3814499" y="3079363"/>
                    <a:pt x="3814841" y="3070467"/>
                  </a:cubicBezTo>
                  <a:cubicBezTo>
                    <a:pt x="3814841" y="3060202"/>
                    <a:pt x="3814841" y="3050279"/>
                    <a:pt x="3814841" y="3040014"/>
                  </a:cubicBezTo>
                  <a:cubicBezTo>
                    <a:pt x="3814841" y="3027354"/>
                    <a:pt x="3814841" y="3014010"/>
                    <a:pt x="3814841" y="3001008"/>
                  </a:cubicBezTo>
                  <a:cubicBezTo>
                    <a:pt x="3814841" y="2999981"/>
                    <a:pt x="3818605" y="2997244"/>
                    <a:pt x="3820316" y="2995876"/>
                  </a:cubicBezTo>
                  <a:cubicBezTo>
                    <a:pt x="3821342" y="2995191"/>
                    <a:pt x="3822368" y="2994507"/>
                    <a:pt x="3823053" y="2993481"/>
                  </a:cubicBezTo>
                  <a:cubicBezTo>
                    <a:pt x="3829896" y="2987664"/>
                    <a:pt x="3834344" y="2981505"/>
                    <a:pt x="3836739" y="2975004"/>
                  </a:cubicBezTo>
                  <a:cubicBezTo>
                    <a:pt x="3836055" y="2981505"/>
                    <a:pt x="3837766" y="2988006"/>
                    <a:pt x="3842214" y="2993823"/>
                  </a:cubicBezTo>
                  <a:cubicBezTo>
                    <a:pt x="3850083" y="3004772"/>
                    <a:pt x="3865823" y="3011957"/>
                    <a:pt x="3880878" y="3011957"/>
                  </a:cubicBezTo>
                  <a:lnTo>
                    <a:pt x="3880878" y="3011957"/>
                  </a:lnTo>
                  <a:cubicBezTo>
                    <a:pt x="3904829" y="3011957"/>
                    <a:pt x="3916463" y="2999297"/>
                    <a:pt x="3916805" y="2972609"/>
                  </a:cubicBezTo>
                  <a:cubicBezTo>
                    <a:pt x="3916805" y="2968160"/>
                    <a:pt x="3916805" y="2964055"/>
                    <a:pt x="3916805" y="2959606"/>
                  </a:cubicBezTo>
                  <a:cubicBezTo>
                    <a:pt x="3916805" y="2954132"/>
                    <a:pt x="3916805" y="2948315"/>
                    <a:pt x="3916805" y="2942841"/>
                  </a:cubicBezTo>
                  <a:cubicBezTo>
                    <a:pt x="3916805" y="2937708"/>
                    <a:pt x="3918516" y="2934287"/>
                    <a:pt x="3920569" y="2933260"/>
                  </a:cubicBezTo>
                  <a:cubicBezTo>
                    <a:pt x="3922622" y="2932234"/>
                    <a:pt x="3926043" y="2933260"/>
                    <a:pt x="3929807" y="2935998"/>
                  </a:cubicBezTo>
                  <a:cubicBezTo>
                    <a:pt x="3941098" y="2943525"/>
                    <a:pt x="3943836" y="2947973"/>
                    <a:pt x="3943836" y="2950368"/>
                  </a:cubicBezTo>
                  <a:cubicBezTo>
                    <a:pt x="3944178" y="2956869"/>
                    <a:pt x="3945204" y="2963712"/>
                    <a:pt x="3946231" y="2970556"/>
                  </a:cubicBezTo>
                  <a:cubicBezTo>
                    <a:pt x="3948968" y="2991085"/>
                    <a:pt x="3951705" y="3012299"/>
                    <a:pt x="3943836" y="3025986"/>
                  </a:cubicBezTo>
                  <a:cubicBezTo>
                    <a:pt x="3941440" y="3030434"/>
                    <a:pt x="3938703" y="3034882"/>
                    <a:pt x="3936308" y="3039330"/>
                  </a:cubicBezTo>
                  <a:cubicBezTo>
                    <a:pt x="3923306" y="3062939"/>
                    <a:pt x="3909620" y="3087575"/>
                    <a:pt x="3884642" y="3101945"/>
                  </a:cubicBezTo>
                  <a:cubicBezTo>
                    <a:pt x="3872666" y="3108789"/>
                    <a:pt x="3859322" y="3122475"/>
                    <a:pt x="3856927" y="3135135"/>
                  </a:cubicBezTo>
                  <a:cubicBezTo>
                    <a:pt x="3851110" y="3165587"/>
                    <a:pt x="3836397" y="3192276"/>
                    <a:pt x="3822368" y="3218280"/>
                  </a:cubicBezTo>
                  <a:cubicBezTo>
                    <a:pt x="3816210" y="3229913"/>
                    <a:pt x="3809366" y="3241547"/>
                    <a:pt x="3803892" y="3253865"/>
                  </a:cubicBezTo>
                  <a:cubicBezTo>
                    <a:pt x="3800812" y="3260708"/>
                    <a:pt x="3792943" y="3267209"/>
                    <a:pt x="3786099" y="3268920"/>
                  </a:cubicBezTo>
                  <a:cubicBezTo>
                    <a:pt x="3748120" y="3277816"/>
                    <a:pt x="3744356" y="3279527"/>
                    <a:pt x="3738197" y="3316480"/>
                  </a:cubicBezTo>
                  <a:cubicBezTo>
                    <a:pt x="3737855" y="3315796"/>
                    <a:pt x="3737513" y="3315454"/>
                    <a:pt x="3737171" y="3314769"/>
                  </a:cubicBezTo>
                  <a:cubicBezTo>
                    <a:pt x="3733064" y="3308268"/>
                    <a:pt x="3729301" y="3302794"/>
                    <a:pt x="3724853" y="3297661"/>
                  </a:cubicBezTo>
                  <a:cubicBezTo>
                    <a:pt x="3722115" y="3294582"/>
                    <a:pt x="3718352" y="3292529"/>
                    <a:pt x="3714588" y="3290818"/>
                  </a:cubicBezTo>
                  <a:cubicBezTo>
                    <a:pt x="3713219" y="3290134"/>
                    <a:pt x="3711508" y="3289450"/>
                    <a:pt x="3710140" y="3288423"/>
                  </a:cubicBezTo>
                  <a:lnTo>
                    <a:pt x="3706034" y="3286028"/>
                  </a:lnTo>
                  <a:lnTo>
                    <a:pt x="3705007" y="3290818"/>
                  </a:lnTo>
                  <a:cubicBezTo>
                    <a:pt x="3705007" y="3290818"/>
                    <a:pt x="3703981" y="3294240"/>
                    <a:pt x="3703639" y="3295950"/>
                  </a:cubicBezTo>
                  <a:cubicBezTo>
                    <a:pt x="3702270" y="3300741"/>
                    <a:pt x="3700559" y="3305531"/>
                    <a:pt x="3702612" y="3309295"/>
                  </a:cubicBezTo>
                  <a:cubicBezTo>
                    <a:pt x="3708087" y="3319560"/>
                    <a:pt x="3715272" y="3328798"/>
                    <a:pt x="3722115" y="3338036"/>
                  </a:cubicBezTo>
                  <a:lnTo>
                    <a:pt x="3726221" y="3343853"/>
                  </a:lnTo>
                  <a:cubicBezTo>
                    <a:pt x="3729301" y="3347959"/>
                    <a:pt x="3732380" y="3352065"/>
                    <a:pt x="3735802" y="3355829"/>
                  </a:cubicBezTo>
                  <a:cubicBezTo>
                    <a:pt x="3741619" y="3363014"/>
                    <a:pt x="3747435" y="3370199"/>
                    <a:pt x="3751883" y="3378069"/>
                  </a:cubicBezTo>
                  <a:cubicBezTo>
                    <a:pt x="3757700" y="3388676"/>
                    <a:pt x="3759753" y="3400652"/>
                    <a:pt x="3760780" y="3408864"/>
                  </a:cubicBezTo>
                  <a:cubicBezTo>
                    <a:pt x="3764201" y="3441369"/>
                    <a:pt x="3786442" y="3457450"/>
                    <a:pt x="3807998" y="3472847"/>
                  </a:cubicBezTo>
                  <a:cubicBezTo>
                    <a:pt x="3820316" y="3481744"/>
                    <a:pt x="3831949" y="3489956"/>
                    <a:pt x="3840503" y="3501247"/>
                  </a:cubicBezTo>
                  <a:cubicBezTo>
                    <a:pt x="3843240" y="3504668"/>
                    <a:pt x="3846662" y="3507406"/>
                    <a:pt x="3850426" y="3510143"/>
                  </a:cubicBezTo>
                  <a:cubicBezTo>
                    <a:pt x="3854532" y="3512880"/>
                    <a:pt x="3857953" y="3515618"/>
                    <a:pt x="3859664" y="3519039"/>
                  </a:cubicBezTo>
                  <a:cubicBezTo>
                    <a:pt x="3868902" y="3540938"/>
                    <a:pt x="3877456" y="3563862"/>
                    <a:pt x="3886010" y="3586103"/>
                  </a:cubicBezTo>
                  <a:cubicBezTo>
                    <a:pt x="3890458" y="3598078"/>
                    <a:pt x="3894907" y="3610054"/>
                    <a:pt x="3899697" y="3622030"/>
                  </a:cubicBezTo>
                  <a:cubicBezTo>
                    <a:pt x="3901066" y="3625793"/>
                    <a:pt x="3903118" y="3628873"/>
                    <a:pt x="3905171" y="3631952"/>
                  </a:cubicBezTo>
                  <a:cubicBezTo>
                    <a:pt x="3906540" y="3634005"/>
                    <a:pt x="3907909" y="3635716"/>
                    <a:pt x="3908935" y="3637769"/>
                  </a:cubicBezTo>
                  <a:cubicBezTo>
                    <a:pt x="3915094" y="3649745"/>
                    <a:pt x="3921595" y="3661720"/>
                    <a:pt x="3927754" y="3673696"/>
                  </a:cubicBezTo>
                  <a:cubicBezTo>
                    <a:pt x="3943151" y="3702780"/>
                    <a:pt x="3959233" y="3732890"/>
                    <a:pt x="3973603" y="3763342"/>
                  </a:cubicBezTo>
                  <a:cubicBezTo>
                    <a:pt x="3992080" y="3803033"/>
                    <a:pt x="4012952" y="3844434"/>
                    <a:pt x="4046484" y="3877966"/>
                  </a:cubicBezTo>
                  <a:cubicBezTo>
                    <a:pt x="4066671" y="3898495"/>
                    <a:pt x="4077963" y="3922105"/>
                    <a:pt x="4080358" y="3949820"/>
                  </a:cubicBezTo>
                  <a:cubicBezTo>
                    <a:pt x="4081042" y="3957005"/>
                    <a:pt x="4082069" y="3964533"/>
                    <a:pt x="4083779" y="3972060"/>
                  </a:cubicBezTo>
                  <a:cubicBezTo>
                    <a:pt x="4087543" y="3988484"/>
                    <a:pt x="4099519" y="3997380"/>
                    <a:pt x="4113205" y="3994985"/>
                  </a:cubicBezTo>
                  <a:cubicBezTo>
                    <a:pt x="4123812" y="3992932"/>
                    <a:pt x="4139894" y="3984720"/>
                    <a:pt x="4142973" y="3974455"/>
                  </a:cubicBezTo>
                  <a:cubicBezTo>
                    <a:pt x="4147421" y="3959742"/>
                    <a:pt x="4154949" y="3954952"/>
                    <a:pt x="4167266" y="3951530"/>
                  </a:cubicBezTo>
                  <a:cubicBezTo>
                    <a:pt x="4179242" y="3948109"/>
                    <a:pt x="4187112" y="3942976"/>
                    <a:pt x="4190533" y="3935791"/>
                  </a:cubicBezTo>
                  <a:cubicBezTo>
                    <a:pt x="4194297" y="3928264"/>
                    <a:pt x="4193613" y="3918683"/>
                    <a:pt x="4188823" y="3906023"/>
                  </a:cubicBezTo>
                  <a:cubicBezTo>
                    <a:pt x="4188138" y="3904654"/>
                    <a:pt x="4187454" y="3902943"/>
                    <a:pt x="4186770" y="3901233"/>
                  </a:cubicBezTo>
                  <a:cubicBezTo>
                    <a:pt x="4184717" y="3896443"/>
                    <a:pt x="4182322" y="3890968"/>
                    <a:pt x="4183348" y="3887546"/>
                  </a:cubicBezTo>
                  <a:cubicBezTo>
                    <a:pt x="4190533" y="3864622"/>
                    <a:pt x="4183348" y="3846487"/>
                    <a:pt x="4174794" y="3831774"/>
                  </a:cubicBezTo>
                  <a:cubicBezTo>
                    <a:pt x="4172399" y="3827326"/>
                    <a:pt x="4172057" y="3822536"/>
                    <a:pt x="4174452" y="3818772"/>
                  </a:cubicBezTo>
                  <a:cubicBezTo>
                    <a:pt x="4176505" y="3815350"/>
                    <a:pt x="4180268" y="3813298"/>
                    <a:pt x="4185059" y="3813298"/>
                  </a:cubicBezTo>
                  <a:cubicBezTo>
                    <a:pt x="4186085" y="3813298"/>
                    <a:pt x="4187112" y="3813298"/>
                    <a:pt x="4188138" y="3813298"/>
                  </a:cubicBezTo>
                  <a:cubicBezTo>
                    <a:pt x="4202509" y="3813298"/>
                    <a:pt x="4213116" y="3807481"/>
                    <a:pt x="4222354" y="3794821"/>
                  </a:cubicBezTo>
                  <a:cubicBezTo>
                    <a:pt x="4228171" y="3786951"/>
                    <a:pt x="4235014" y="3784556"/>
                    <a:pt x="4244253" y="3786951"/>
                  </a:cubicBezTo>
                  <a:cubicBezTo>
                    <a:pt x="4243226" y="3787635"/>
                    <a:pt x="4242542" y="3788320"/>
                    <a:pt x="4241515" y="3789004"/>
                  </a:cubicBezTo>
                  <a:cubicBezTo>
                    <a:pt x="4236383" y="3792768"/>
                    <a:pt x="4231593" y="3795847"/>
                    <a:pt x="4227145" y="3799611"/>
                  </a:cubicBezTo>
                  <a:cubicBezTo>
                    <a:pt x="4205589" y="3816719"/>
                    <a:pt x="4199772" y="3845461"/>
                    <a:pt x="4213800" y="3864622"/>
                  </a:cubicBezTo>
                  <a:cubicBezTo>
                    <a:pt x="4227487" y="3883783"/>
                    <a:pt x="4224407" y="3901917"/>
                    <a:pt x="4220644" y="3922789"/>
                  </a:cubicBezTo>
                  <a:lnTo>
                    <a:pt x="4219959" y="3926210"/>
                  </a:lnTo>
                  <a:cubicBezTo>
                    <a:pt x="4218933" y="3931685"/>
                    <a:pt x="4217906" y="3937160"/>
                    <a:pt x="4216880" y="3942292"/>
                  </a:cubicBezTo>
                  <a:cubicBezTo>
                    <a:pt x="4209694" y="3981298"/>
                    <a:pt x="4202167" y="4021673"/>
                    <a:pt x="4225776" y="4059995"/>
                  </a:cubicBezTo>
                  <a:cubicBezTo>
                    <a:pt x="4224065" y="4058284"/>
                    <a:pt x="4222354" y="4056232"/>
                    <a:pt x="4220986" y="4054179"/>
                  </a:cubicBezTo>
                  <a:cubicBezTo>
                    <a:pt x="4218591" y="4051099"/>
                    <a:pt x="4216196" y="4048020"/>
                    <a:pt x="4213116" y="4045282"/>
                  </a:cubicBezTo>
                  <a:cubicBezTo>
                    <a:pt x="4199088" y="4032965"/>
                    <a:pt x="4186427" y="4022358"/>
                    <a:pt x="4171714" y="4015514"/>
                  </a:cubicBezTo>
                  <a:cubicBezTo>
                    <a:pt x="4166240" y="4012777"/>
                    <a:pt x="4157002" y="4016883"/>
                    <a:pt x="4154264" y="4018252"/>
                  </a:cubicBezTo>
                  <a:cubicBezTo>
                    <a:pt x="4151185" y="4019620"/>
                    <a:pt x="4143315" y="4024068"/>
                    <a:pt x="4141947" y="4029201"/>
                  </a:cubicBezTo>
                  <a:lnTo>
                    <a:pt x="4141947" y="4030227"/>
                  </a:lnTo>
                  <a:cubicBezTo>
                    <a:pt x="4135788" y="4051784"/>
                    <a:pt x="4129971" y="4074024"/>
                    <a:pt x="4144684" y="4096949"/>
                  </a:cubicBezTo>
                  <a:cubicBezTo>
                    <a:pt x="4163503" y="4126032"/>
                    <a:pt x="4172741" y="4152037"/>
                    <a:pt x="4174110" y="4178725"/>
                  </a:cubicBezTo>
                  <a:cubicBezTo>
                    <a:pt x="4174794" y="4189332"/>
                    <a:pt x="4182322" y="4201308"/>
                    <a:pt x="4189849" y="4208151"/>
                  </a:cubicBezTo>
                  <a:cubicBezTo>
                    <a:pt x="4198061" y="4216021"/>
                    <a:pt x="4206615" y="4218758"/>
                    <a:pt x="4214143" y="4216021"/>
                  </a:cubicBezTo>
                  <a:cubicBezTo>
                    <a:pt x="4221670" y="4213284"/>
                    <a:pt x="4226802" y="4205414"/>
                    <a:pt x="4228171" y="4193780"/>
                  </a:cubicBezTo>
                  <a:cubicBezTo>
                    <a:pt x="4228855" y="4188306"/>
                    <a:pt x="4229882" y="4183515"/>
                    <a:pt x="4232619" y="4181120"/>
                  </a:cubicBezTo>
                  <a:cubicBezTo>
                    <a:pt x="4234330" y="4179752"/>
                    <a:pt x="4237067" y="4179409"/>
                    <a:pt x="4241173" y="4180094"/>
                  </a:cubicBezTo>
                  <a:cubicBezTo>
                    <a:pt x="4274705" y="4185568"/>
                    <a:pt x="4296603" y="4166407"/>
                    <a:pt x="4318159" y="4145193"/>
                  </a:cubicBezTo>
                  <a:cubicBezTo>
                    <a:pt x="4325345" y="4138008"/>
                    <a:pt x="4333557" y="4131507"/>
                    <a:pt x="4341426" y="4125348"/>
                  </a:cubicBezTo>
                  <a:cubicBezTo>
                    <a:pt x="4344164" y="4122953"/>
                    <a:pt x="4347243" y="4120900"/>
                    <a:pt x="4349980" y="4118505"/>
                  </a:cubicBezTo>
                  <a:cubicBezTo>
                    <a:pt x="4350665" y="4119189"/>
                    <a:pt x="4351349" y="4119531"/>
                    <a:pt x="4352033" y="4120216"/>
                  </a:cubicBezTo>
                  <a:cubicBezTo>
                    <a:pt x="4352033" y="4121242"/>
                    <a:pt x="4351691" y="4122269"/>
                    <a:pt x="4351349" y="4123295"/>
                  </a:cubicBezTo>
                  <a:cubicBezTo>
                    <a:pt x="4351007" y="4126032"/>
                    <a:pt x="4350323" y="4129112"/>
                    <a:pt x="4348954" y="4130480"/>
                  </a:cubicBezTo>
                  <a:lnTo>
                    <a:pt x="4345190" y="4133902"/>
                  </a:lnTo>
                  <a:cubicBezTo>
                    <a:pt x="4330135" y="4147588"/>
                    <a:pt x="4314738" y="4161959"/>
                    <a:pt x="4298314" y="4173593"/>
                  </a:cubicBezTo>
                  <a:cubicBezTo>
                    <a:pt x="4295919" y="4175304"/>
                    <a:pt x="4293524" y="4176672"/>
                    <a:pt x="4291129" y="4178041"/>
                  </a:cubicBezTo>
                  <a:cubicBezTo>
                    <a:pt x="4281890" y="4183515"/>
                    <a:pt x="4271283" y="4189674"/>
                    <a:pt x="4272994" y="4204730"/>
                  </a:cubicBezTo>
                  <a:cubicBezTo>
                    <a:pt x="4275047" y="4221153"/>
                    <a:pt x="4288733" y="4225259"/>
                    <a:pt x="4300367" y="4228681"/>
                  </a:cubicBezTo>
                  <a:cubicBezTo>
                    <a:pt x="4301736" y="4229023"/>
                    <a:pt x="4303446" y="4229707"/>
                    <a:pt x="4304815" y="4230049"/>
                  </a:cubicBezTo>
                  <a:cubicBezTo>
                    <a:pt x="4310290" y="4231760"/>
                    <a:pt x="4315422" y="4235866"/>
                    <a:pt x="4320554" y="4239630"/>
                  </a:cubicBezTo>
                  <a:cubicBezTo>
                    <a:pt x="4321923" y="4240656"/>
                    <a:pt x="4323634" y="4242025"/>
                    <a:pt x="4325003" y="4243051"/>
                  </a:cubicBezTo>
                  <a:cubicBezTo>
                    <a:pt x="4328766" y="4245789"/>
                    <a:pt x="4332530" y="4248868"/>
                    <a:pt x="4336294" y="4251948"/>
                  </a:cubicBezTo>
                  <a:cubicBezTo>
                    <a:pt x="4343821" y="4258107"/>
                    <a:pt x="4351349" y="4264608"/>
                    <a:pt x="4360245" y="4268371"/>
                  </a:cubicBezTo>
                  <a:cubicBezTo>
                    <a:pt x="4377011" y="4275557"/>
                    <a:pt x="4383512" y="4285137"/>
                    <a:pt x="4383512" y="4303272"/>
                  </a:cubicBezTo>
                  <a:cubicBezTo>
                    <a:pt x="4383512" y="4316958"/>
                    <a:pt x="4385565" y="4332013"/>
                    <a:pt x="4390355" y="4350832"/>
                  </a:cubicBezTo>
                  <a:cubicBezTo>
                    <a:pt x="4396514" y="4375125"/>
                    <a:pt x="4403358" y="4399419"/>
                    <a:pt x="4410201" y="4423028"/>
                  </a:cubicBezTo>
                  <a:lnTo>
                    <a:pt x="4416360" y="4444242"/>
                  </a:lnTo>
                  <a:cubicBezTo>
                    <a:pt x="4417386" y="4448006"/>
                    <a:pt x="4418755" y="4451770"/>
                    <a:pt x="4420123" y="4455533"/>
                  </a:cubicBezTo>
                  <a:cubicBezTo>
                    <a:pt x="4421492" y="4459297"/>
                    <a:pt x="4422860" y="4463061"/>
                    <a:pt x="4423887" y="4466825"/>
                  </a:cubicBezTo>
                  <a:cubicBezTo>
                    <a:pt x="4426624" y="4476747"/>
                    <a:pt x="4429020" y="4487012"/>
                    <a:pt x="4431414" y="4496935"/>
                  </a:cubicBezTo>
                  <a:lnTo>
                    <a:pt x="4440311" y="4535257"/>
                  </a:lnTo>
                  <a:cubicBezTo>
                    <a:pt x="4446470" y="4561603"/>
                    <a:pt x="4452971" y="4588291"/>
                    <a:pt x="4459130" y="4614638"/>
                  </a:cubicBezTo>
                  <a:cubicBezTo>
                    <a:pt x="4459814" y="4617375"/>
                    <a:pt x="4461183" y="4619428"/>
                    <a:pt x="4462209" y="4621481"/>
                  </a:cubicBezTo>
                  <a:cubicBezTo>
                    <a:pt x="4463236" y="4622850"/>
                    <a:pt x="4463920" y="4624218"/>
                    <a:pt x="4464604" y="4625587"/>
                  </a:cubicBezTo>
                  <a:cubicBezTo>
                    <a:pt x="4465631" y="4628667"/>
                    <a:pt x="4466999" y="4631746"/>
                    <a:pt x="4468026" y="4634825"/>
                  </a:cubicBezTo>
                  <a:cubicBezTo>
                    <a:pt x="4471105" y="4643037"/>
                    <a:pt x="4474527" y="4651933"/>
                    <a:pt x="4475553" y="4660487"/>
                  </a:cubicBezTo>
                  <a:cubicBezTo>
                    <a:pt x="4477606" y="4676911"/>
                    <a:pt x="4485134" y="4688545"/>
                    <a:pt x="4499847" y="4700178"/>
                  </a:cubicBezTo>
                  <a:cubicBezTo>
                    <a:pt x="4508401" y="4706679"/>
                    <a:pt x="4515586" y="4716260"/>
                    <a:pt x="4519350" y="4725840"/>
                  </a:cubicBezTo>
                  <a:cubicBezTo>
                    <a:pt x="4528930" y="4751160"/>
                    <a:pt x="4545354" y="4753555"/>
                    <a:pt x="4566568" y="4749449"/>
                  </a:cubicBezTo>
                  <a:cubicBezTo>
                    <a:pt x="4585045" y="4745686"/>
                    <a:pt x="4604548" y="4746370"/>
                    <a:pt x="4623709" y="4747054"/>
                  </a:cubicBezTo>
                  <a:cubicBezTo>
                    <a:pt x="4628841" y="4747054"/>
                    <a:pt x="4633974" y="4747054"/>
                    <a:pt x="4639106" y="4747396"/>
                  </a:cubicBezTo>
                  <a:cubicBezTo>
                    <a:pt x="4640475" y="4747396"/>
                    <a:pt x="4643212" y="4750134"/>
                    <a:pt x="4645265" y="4752187"/>
                  </a:cubicBezTo>
                  <a:cubicBezTo>
                    <a:pt x="4646634" y="4753555"/>
                    <a:pt x="4648002" y="4754924"/>
                    <a:pt x="4649371" y="4756292"/>
                  </a:cubicBezTo>
                  <a:cubicBezTo>
                    <a:pt x="4655872" y="4761767"/>
                    <a:pt x="4662031" y="4766899"/>
                    <a:pt x="4668532" y="4772374"/>
                  </a:cubicBezTo>
                  <a:cubicBezTo>
                    <a:pt x="4683929" y="4785376"/>
                    <a:pt x="4700011" y="4798721"/>
                    <a:pt x="4716092" y="4811722"/>
                  </a:cubicBezTo>
                  <a:cubicBezTo>
                    <a:pt x="4722594" y="4816855"/>
                    <a:pt x="4731490" y="4820619"/>
                    <a:pt x="4739359" y="4821645"/>
                  </a:cubicBezTo>
                  <a:cubicBezTo>
                    <a:pt x="4766732" y="4825409"/>
                    <a:pt x="4779734" y="4844912"/>
                    <a:pt x="4793763" y="4865784"/>
                  </a:cubicBezTo>
                  <a:lnTo>
                    <a:pt x="4809845" y="4889393"/>
                  </a:lnTo>
                  <a:cubicBezTo>
                    <a:pt x="4828321" y="4916081"/>
                    <a:pt x="4847140" y="4943796"/>
                    <a:pt x="4863906" y="4972196"/>
                  </a:cubicBezTo>
                  <a:cubicBezTo>
                    <a:pt x="4872460" y="4986566"/>
                    <a:pt x="4883067" y="5008465"/>
                    <a:pt x="4886488" y="5032074"/>
                  </a:cubicBezTo>
                  <a:cubicBezTo>
                    <a:pt x="4889226" y="5052261"/>
                    <a:pt x="4895042" y="5068685"/>
                    <a:pt x="4912493" y="5081687"/>
                  </a:cubicBezTo>
                  <a:cubicBezTo>
                    <a:pt x="4920020" y="5087162"/>
                    <a:pt x="4928574" y="5096058"/>
                    <a:pt x="4930969" y="5105296"/>
                  </a:cubicBezTo>
                  <a:cubicBezTo>
                    <a:pt x="4939865" y="5140539"/>
                    <a:pt x="4958000" y="5163121"/>
                    <a:pt x="4987426" y="5176124"/>
                  </a:cubicBezTo>
                  <a:cubicBezTo>
                    <a:pt x="4992900" y="5178861"/>
                    <a:pt x="4998717" y="5183309"/>
                    <a:pt x="5002823" y="5188784"/>
                  </a:cubicBezTo>
                  <a:cubicBezTo>
                    <a:pt x="5020958" y="5212051"/>
                    <a:pt x="5045593" y="5223342"/>
                    <a:pt x="5077414" y="5221973"/>
                  </a:cubicBezTo>
                  <a:lnTo>
                    <a:pt x="5079125" y="5221973"/>
                  </a:lnTo>
                  <a:cubicBezTo>
                    <a:pt x="5086994" y="5221973"/>
                    <a:pt x="5095890" y="5223684"/>
                    <a:pt x="5098286" y="5227105"/>
                  </a:cubicBezTo>
                  <a:cubicBezTo>
                    <a:pt x="5113341" y="5247977"/>
                    <a:pt x="5128738" y="5262006"/>
                    <a:pt x="5147215" y="5271586"/>
                  </a:cubicBezTo>
                  <a:cubicBezTo>
                    <a:pt x="5148242" y="5272955"/>
                    <a:pt x="5148242" y="5278772"/>
                    <a:pt x="5148583" y="5282193"/>
                  </a:cubicBezTo>
                  <a:cubicBezTo>
                    <a:pt x="5148583" y="5283904"/>
                    <a:pt x="5148583" y="5285273"/>
                    <a:pt x="5148583" y="5286983"/>
                  </a:cubicBezTo>
                  <a:cubicBezTo>
                    <a:pt x="5147899" y="5286983"/>
                    <a:pt x="5147557" y="5286983"/>
                    <a:pt x="5146873" y="5286983"/>
                  </a:cubicBezTo>
                  <a:cubicBezTo>
                    <a:pt x="5143109" y="5286983"/>
                    <a:pt x="5139345" y="5287668"/>
                    <a:pt x="5135581" y="5286983"/>
                  </a:cubicBezTo>
                  <a:cubicBezTo>
                    <a:pt x="5126001" y="5285957"/>
                    <a:pt x="5116420" y="5284247"/>
                    <a:pt x="5106840" y="5282536"/>
                  </a:cubicBezTo>
                  <a:cubicBezTo>
                    <a:pt x="5105129" y="5282536"/>
                    <a:pt x="5103761" y="5281851"/>
                    <a:pt x="5102050" y="5281509"/>
                  </a:cubicBezTo>
                  <a:cubicBezTo>
                    <a:pt x="5096233" y="5280483"/>
                    <a:pt x="5090074" y="5279456"/>
                    <a:pt x="5086652" y="5276377"/>
                  </a:cubicBezTo>
                  <a:cubicBezTo>
                    <a:pt x="5069544" y="5261664"/>
                    <a:pt x="5052436" y="5245924"/>
                    <a:pt x="5036012" y="5230869"/>
                  </a:cubicBezTo>
                  <a:cubicBezTo>
                    <a:pt x="5026432" y="5222315"/>
                    <a:pt x="5017194" y="5213419"/>
                    <a:pt x="5007613" y="5204865"/>
                  </a:cubicBezTo>
                  <a:cubicBezTo>
                    <a:pt x="4999743" y="5197680"/>
                    <a:pt x="4990847" y="5194600"/>
                    <a:pt x="4982635" y="5194943"/>
                  </a:cubicBezTo>
                  <a:cubicBezTo>
                    <a:pt x="4974081" y="5195627"/>
                    <a:pt x="4966212" y="5200417"/>
                    <a:pt x="4959369" y="5208629"/>
                  </a:cubicBezTo>
                  <a:cubicBezTo>
                    <a:pt x="4946024" y="5225395"/>
                    <a:pt x="4949104" y="5243187"/>
                    <a:pt x="4953209" y="5256874"/>
                  </a:cubicBezTo>
                  <a:cubicBezTo>
                    <a:pt x="4955947" y="5266112"/>
                    <a:pt x="4956631" y="5276035"/>
                    <a:pt x="4954920" y="5283220"/>
                  </a:cubicBezTo>
                  <a:cubicBezTo>
                    <a:pt x="4950130" y="5301697"/>
                    <a:pt x="4955947" y="5325306"/>
                    <a:pt x="4969976" y="5346520"/>
                  </a:cubicBezTo>
                  <a:cubicBezTo>
                    <a:pt x="4983662" y="5367391"/>
                    <a:pt x="5002823" y="5381420"/>
                    <a:pt x="5021300" y="5384158"/>
                  </a:cubicBezTo>
                  <a:cubicBezTo>
                    <a:pt x="5031565" y="5385868"/>
                    <a:pt x="5041830" y="5388948"/>
                    <a:pt x="5051752" y="5392027"/>
                  </a:cubicBezTo>
                  <a:cubicBezTo>
                    <a:pt x="5054489" y="5393054"/>
                    <a:pt x="5057569" y="5393738"/>
                    <a:pt x="5060306" y="5394764"/>
                  </a:cubicBezTo>
                  <a:cubicBezTo>
                    <a:pt x="5087336" y="5402976"/>
                    <a:pt x="5116078" y="5407424"/>
                    <a:pt x="5143109" y="5386895"/>
                  </a:cubicBezTo>
                  <a:lnTo>
                    <a:pt x="5145504" y="5385184"/>
                  </a:lnTo>
                  <a:cubicBezTo>
                    <a:pt x="5161243" y="5373208"/>
                    <a:pt x="5177325" y="5360890"/>
                    <a:pt x="5194775" y="5351652"/>
                  </a:cubicBezTo>
                  <a:cubicBezTo>
                    <a:pt x="5202302" y="5347546"/>
                    <a:pt x="5214620" y="5348573"/>
                    <a:pt x="5223174" y="5351652"/>
                  </a:cubicBezTo>
                  <a:lnTo>
                    <a:pt x="5225228" y="5352336"/>
                  </a:lnTo>
                  <a:cubicBezTo>
                    <a:pt x="5243704" y="5358495"/>
                    <a:pt x="5261154" y="5364654"/>
                    <a:pt x="5281342" y="5357127"/>
                  </a:cubicBezTo>
                  <a:cubicBezTo>
                    <a:pt x="5283737" y="5356443"/>
                    <a:pt x="5288185" y="5358153"/>
                    <a:pt x="5291949" y="5359522"/>
                  </a:cubicBezTo>
                  <a:cubicBezTo>
                    <a:pt x="5294002" y="5360548"/>
                    <a:pt x="5296397" y="5361233"/>
                    <a:pt x="5298450" y="5361917"/>
                  </a:cubicBezTo>
                  <a:cubicBezTo>
                    <a:pt x="5301529" y="5362943"/>
                    <a:pt x="5305293" y="5364312"/>
                    <a:pt x="5308714" y="5365681"/>
                  </a:cubicBezTo>
                  <a:cubicBezTo>
                    <a:pt x="5317268" y="5369102"/>
                    <a:pt x="5326165" y="5372524"/>
                    <a:pt x="5333008" y="5369444"/>
                  </a:cubicBezTo>
                  <a:cubicBezTo>
                    <a:pt x="5363460" y="5355416"/>
                    <a:pt x="5386043" y="5341729"/>
                    <a:pt x="5404520" y="5326674"/>
                  </a:cubicBezTo>
                  <a:cubicBezTo>
                    <a:pt x="5431551" y="5304434"/>
                    <a:pt x="5462003" y="5304092"/>
                    <a:pt x="5494166" y="5303750"/>
                  </a:cubicBezTo>
                  <a:lnTo>
                    <a:pt x="5501693" y="5303750"/>
                  </a:lnTo>
                  <a:cubicBezTo>
                    <a:pt x="5501693" y="5303750"/>
                    <a:pt x="5501693" y="5303750"/>
                    <a:pt x="5501693" y="5303750"/>
                  </a:cubicBezTo>
                  <a:cubicBezTo>
                    <a:pt x="5504773" y="5303750"/>
                    <a:pt x="5510932" y="5308540"/>
                    <a:pt x="5511616" y="5311277"/>
                  </a:cubicBezTo>
                  <a:cubicBezTo>
                    <a:pt x="5512300" y="5315041"/>
                    <a:pt x="5513327" y="5318805"/>
                    <a:pt x="5514353" y="5322568"/>
                  </a:cubicBezTo>
                  <a:cubicBezTo>
                    <a:pt x="5517775" y="5335228"/>
                    <a:pt x="5521538" y="5348573"/>
                    <a:pt x="5517433" y="5356785"/>
                  </a:cubicBezTo>
                  <a:cubicBezTo>
                    <a:pt x="5501693" y="5388605"/>
                    <a:pt x="5484243" y="5421795"/>
                    <a:pt x="5459607" y="5445062"/>
                  </a:cubicBezTo>
                  <a:lnTo>
                    <a:pt x="5455159" y="5449168"/>
                  </a:lnTo>
                  <a:cubicBezTo>
                    <a:pt x="5401782" y="5499124"/>
                    <a:pt x="5346694" y="5551132"/>
                    <a:pt x="5279973" y="5587401"/>
                  </a:cubicBezTo>
                  <a:cubicBezTo>
                    <a:pt x="5266287" y="5594928"/>
                    <a:pt x="5252943" y="5602456"/>
                    <a:pt x="5239256" y="5609983"/>
                  </a:cubicBezTo>
                  <a:cubicBezTo>
                    <a:pt x="5178694" y="5643857"/>
                    <a:pt x="5116078" y="5678758"/>
                    <a:pt x="5047304" y="5697919"/>
                  </a:cubicBezTo>
                  <a:lnTo>
                    <a:pt x="5028143" y="5703394"/>
                  </a:lnTo>
                  <a:cubicBezTo>
                    <a:pt x="5004192" y="5710237"/>
                    <a:pt x="4979556" y="5717080"/>
                    <a:pt x="4955263" y="5723238"/>
                  </a:cubicBezTo>
                  <a:cubicBezTo>
                    <a:pt x="4936786" y="5727687"/>
                    <a:pt x="4918993" y="5732135"/>
                    <a:pt x="4901201" y="5733503"/>
                  </a:cubicBezTo>
                  <a:cubicBezTo>
                    <a:pt x="4872802" y="5735899"/>
                    <a:pt x="4844403" y="5735899"/>
                    <a:pt x="4816688" y="5736241"/>
                  </a:cubicBezTo>
                  <a:lnTo>
                    <a:pt x="4816688" y="5736241"/>
                  </a:lnTo>
                  <a:cubicBezTo>
                    <a:pt x="4812239" y="5736241"/>
                    <a:pt x="4808134" y="5735214"/>
                    <a:pt x="4803343" y="5734530"/>
                  </a:cubicBezTo>
                  <a:cubicBezTo>
                    <a:pt x="4797527" y="5733503"/>
                    <a:pt x="4791368" y="5732135"/>
                    <a:pt x="4785209" y="5732819"/>
                  </a:cubicBezTo>
                  <a:cubicBezTo>
                    <a:pt x="4777339" y="5733846"/>
                    <a:pt x="4769469" y="5734188"/>
                    <a:pt x="4761257" y="5734872"/>
                  </a:cubicBezTo>
                  <a:cubicBezTo>
                    <a:pt x="4729779" y="5737267"/>
                    <a:pt x="4697273" y="5739662"/>
                    <a:pt x="4669900" y="5763614"/>
                  </a:cubicBezTo>
                  <a:cubicBezTo>
                    <a:pt x="4666821" y="5766351"/>
                    <a:pt x="4662031" y="5767719"/>
                    <a:pt x="4657241" y="5769430"/>
                  </a:cubicBezTo>
                  <a:cubicBezTo>
                    <a:pt x="4653819" y="5770457"/>
                    <a:pt x="4650055" y="5771483"/>
                    <a:pt x="4646976" y="5773194"/>
                  </a:cubicBezTo>
                  <a:cubicBezTo>
                    <a:pt x="4644923" y="5774220"/>
                    <a:pt x="4642528" y="5775247"/>
                    <a:pt x="4640133" y="5776273"/>
                  </a:cubicBezTo>
                  <a:cubicBezTo>
                    <a:pt x="4631579" y="5780380"/>
                    <a:pt x="4623025" y="5784143"/>
                    <a:pt x="4616865" y="5790987"/>
                  </a:cubicBezTo>
                  <a:cubicBezTo>
                    <a:pt x="4599415" y="5810147"/>
                    <a:pt x="4577859" y="5818017"/>
                    <a:pt x="4547749" y="5816306"/>
                  </a:cubicBezTo>
                  <a:cubicBezTo>
                    <a:pt x="4519008" y="5814253"/>
                    <a:pt x="4491293" y="5823492"/>
                    <a:pt x="4463920" y="5844022"/>
                  </a:cubicBezTo>
                  <a:cubicBezTo>
                    <a:pt x="4457419" y="5848812"/>
                    <a:pt x="4447154" y="5862840"/>
                    <a:pt x="4450576" y="5869684"/>
                  </a:cubicBezTo>
                  <a:cubicBezTo>
                    <a:pt x="4454339" y="5877895"/>
                    <a:pt x="4466999" y="5886107"/>
                    <a:pt x="4476238" y="5886107"/>
                  </a:cubicBezTo>
                  <a:lnTo>
                    <a:pt x="4476580" y="5886107"/>
                  </a:lnTo>
                  <a:cubicBezTo>
                    <a:pt x="4550487" y="5883712"/>
                    <a:pt x="4627130" y="5881317"/>
                    <a:pt x="4690772" y="5831704"/>
                  </a:cubicBezTo>
                  <a:cubicBezTo>
                    <a:pt x="4696589" y="5827256"/>
                    <a:pt x="4704459" y="5824518"/>
                    <a:pt x="4711987" y="5822123"/>
                  </a:cubicBezTo>
                  <a:lnTo>
                    <a:pt x="4715066" y="5821096"/>
                  </a:lnTo>
                  <a:cubicBezTo>
                    <a:pt x="4729437" y="5816306"/>
                    <a:pt x="4744834" y="5811858"/>
                    <a:pt x="4762284" y="5807068"/>
                  </a:cubicBezTo>
                  <a:cubicBezTo>
                    <a:pt x="4765021" y="5806384"/>
                    <a:pt x="4767758" y="5805699"/>
                    <a:pt x="4770496" y="5804673"/>
                  </a:cubicBezTo>
                  <a:cubicBezTo>
                    <a:pt x="4781445" y="5801593"/>
                    <a:pt x="4793079" y="5798514"/>
                    <a:pt x="4804370" y="5797488"/>
                  </a:cubicBezTo>
                  <a:cubicBezTo>
                    <a:pt x="4816003" y="5796461"/>
                    <a:pt x="4828321" y="5796119"/>
                    <a:pt x="4839954" y="5795777"/>
                  </a:cubicBezTo>
                  <a:cubicBezTo>
                    <a:pt x="4855694" y="5795092"/>
                    <a:pt x="4872118" y="5794750"/>
                    <a:pt x="4887857" y="5792355"/>
                  </a:cubicBezTo>
                  <a:cubicBezTo>
                    <a:pt x="4915572" y="5788249"/>
                    <a:pt x="4943287" y="5782775"/>
                    <a:pt x="4970318" y="5777642"/>
                  </a:cubicBezTo>
                  <a:cubicBezTo>
                    <a:pt x="4985715" y="5774562"/>
                    <a:pt x="5001454" y="5771483"/>
                    <a:pt x="5016851" y="5768746"/>
                  </a:cubicBezTo>
                  <a:cubicBezTo>
                    <a:pt x="5106155" y="5752664"/>
                    <a:pt x="5181773" y="5728029"/>
                    <a:pt x="5248494" y="5693813"/>
                  </a:cubicBezTo>
                  <a:cubicBezTo>
                    <a:pt x="5304609" y="5664729"/>
                    <a:pt x="5369277" y="5629487"/>
                    <a:pt x="5422654" y="5579873"/>
                  </a:cubicBezTo>
                  <a:cubicBezTo>
                    <a:pt x="5428471" y="5574741"/>
                    <a:pt x="5434972" y="5570293"/>
                    <a:pt x="5441815" y="5565845"/>
                  </a:cubicBezTo>
                  <a:cubicBezTo>
                    <a:pt x="5447974" y="5562081"/>
                    <a:pt x="5454133" y="5557975"/>
                    <a:pt x="5459607" y="5553185"/>
                  </a:cubicBezTo>
                  <a:cubicBezTo>
                    <a:pt x="5464740" y="5548737"/>
                    <a:pt x="5470214" y="5544288"/>
                    <a:pt x="5475689" y="5539840"/>
                  </a:cubicBezTo>
                  <a:cubicBezTo>
                    <a:pt x="5492455" y="5526154"/>
                    <a:pt x="5509905" y="5512125"/>
                    <a:pt x="5522565" y="5494333"/>
                  </a:cubicBezTo>
                  <a:cubicBezTo>
                    <a:pt x="5551307" y="5454643"/>
                    <a:pt x="5580390" y="5409135"/>
                    <a:pt x="5614264" y="5351310"/>
                  </a:cubicBezTo>
                  <a:cubicBezTo>
                    <a:pt x="5652586" y="5285957"/>
                    <a:pt x="5691250" y="5216841"/>
                    <a:pt x="5728888" y="5145671"/>
                  </a:cubicBezTo>
                  <a:cubicBezTo>
                    <a:pt x="5744627" y="5116246"/>
                    <a:pt x="5755919" y="5084424"/>
                    <a:pt x="5765157" y="5057052"/>
                  </a:cubicBezTo>
                  <a:cubicBezTo>
                    <a:pt x="5768578" y="5047129"/>
                    <a:pt x="5777475" y="5020441"/>
                    <a:pt x="5753181" y="5010860"/>
                  </a:cubicBezTo>
                  <a:cubicBezTo>
                    <a:pt x="5732652" y="5002648"/>
                    <a:pt x="5723071" y="5019072"/>
                    <a:pt x="5715201" y="5032074"/>
                  </a:cubicBezTo>
                  <a:lnTo>
                    <a:pt x="5712807" y="5035838"/>
                  </a:lnTo>
                  <a:cubicBezTo>
                    <a:pt x="5696041" y="5063211"/>
                    <a:pt x="5679617" y="5090241"/>
                    <a:pt x="5662851" y="5118299"/>
                  </a:cubicBezTo>
                  <a:lnTo>
                    <a:pt x="5655323" y="5130616"/>
                  </a:lnTo>
                  <a:cubicBezTo>
                    <a:pt x="5654981" y="5123773"/>
                    <a:pt x="5654639" y="5116930"/>
                    <a:pt x="5654297" y="5110086"/>
                  </a:cubicBezTo>
                  <a:cubicBezTo>
                    <a:pt x="5652586" y="5079292"/>
                    <a:pt x="5650875" y="5050551"/>
                    <a:pt x="5649849" y="5021125"/>
                  </a:cubicBezTo>
                  <a:cubicBezTo>
                    <a:pt x="5649849" y="5015992"/>
                    <a:pt x="5651902" y="5010860"/>
                    <a:pt x="5654297" y="5005043"/>
                  </a:cubicBezTo>
                  <a:cubicBezTo>
                    <a:pt x="5655323" y="5002648"/>
                    <a:pt x="5656350" y="5000595"/>
                    <a:pt x="5657034" y="4998200"/>
                  </a:cubicBezTo>
                  <a:cubicBezTo>
                    <a:pt x="5659087" y="4992383"/>
                    <a:pt x="5661483" y="4986566"/>
                    <a:pt x="5663535" y="4980750"/>
                  </a:cubicBezTo>
                  <a:cubicBezTo>
                    <a:pt x="5667641" y="4970827"/>
                    <a:pt x="5671405" y="4960220"/>
                    <a:pt x="5674827" y="4949613"/>
                  </a:cubicBezTo>
                  <a:cubicBezTo>
                    <a:pt x="5689197" y="4904790"/>
                    <a:pt x="5710411" y="4872285"/>
                    <a:pt x="5742574" y="4847307"/>
                  </a:cubicBezTo>
                  <a:cubicBezTo>
                    <a:pt x="5769605" y="4826094"/>
                    <a:pt x="5798689" y="4799747"/>
                    <a:pt x="5802111" y="4754240"/>
                  </a:cubicBezTo>
                  <a:cubicBezTo>
                    <a:pt x="5807243" y="4686149"/>
                    <a:pt x="5813401" y="4612927"/>
                    <a:pt x="5823666" y="4540389"/>
                  </a:cubicBezTo>
                  <a:cubicBezTo>
                    <a:pt x="5829483" y="4498987"/>
                    <a:pt x="5837353" y="4456902"/>
                    <a:pt x="5844538" y="4416527"/>
                  </a:cubicBezTo>
                  <a:cubicBezTo>
                    <a:pt x="5855488" y="4355965"/>
                    <a:pt x="5866779" y="4293349"/>
                    <a:pt x="5872938" y="4231076"/>
                  </a:cubicBezTo>
                  <a:cubicBezTo>
                    <a:pt x="5880465" y="4153747"/>
                    <a:pt x="5882176" y="4074366"/>
                    <a:pt x="5883887" y="3997722"/>
                  </a:cubicBezTo>
                  <a:cubicBezTo>
                    <a:pt x="5884571" y="3967954"/>
                    <a:pt x="5885255" y="3937844"/>
                    <a:pt x="5885940" y="3908076"/>
                  </a:cubicBezTo>
                  <a:cubicBezTo>
                    <a:pt x="5885940" y="3899522"/>
                    <a:pt x="5882176" y="3890968"/>
                    <a:pt x="5878754" y="3883440"/>
                  </a:cubicBezTo>
                  <a:close/>
                  <a:moveTo>
                    <a:pt x="427108" y="462176"/>
                  </a:moveTo>
                  <a:cubicBezTo>
                    <a:pt x="415817" y="477573"/>
                    <a:pt x="411711" y="494339"/>
                    <a:pt x="414106" y="513500"/>
                  </a:cubicBezTo>
                  <a:cubicBezTo>
                    <a:pt x="414106" y="515895"/>
                    <a:pt x="412737" y="518974"/>
                    <a:pt x="411368" y="522054"/>
                  </a:cubicBezTo>
                  <a:cubicBezTo>
                    <a:pt x="411368" y="522396"/>
                    <a:pt x="411026" y="523080"/>
                    <a:pt x="410684" y="523422"/>
                  </a:cubicBezTo>
                  <a:cubicBezTo>
                    <a:pt x="410684" y="523422"/>
                    <a:pt x="410342" y="523422"/>
                    <a:pt x="410000" y="523422"/>
                  </a:cubicBezTo>
                  <a:cubicBezTo>
                    <a:pt x="406920" y="521712"/>
                    <a:pt x="404183" y="520001"/>
                    <a:pt x="401446" y="518290"/>
                  </a:cubicBezTo>
                  <a:cubicBezTo>
                    <a:pt x="384680" y="505972"/>
                    <a:pt x="376810" y="488180"/>
                    <a:pt x="371336" y="472783"/>
                  </a:cubicBezTo>
                  <a:cubicBezTo>
                    <a:pt x="368598" y="465255"/>
                    <a:pt x="362097" y="459438"/>
                    <a:pt x="355938" y="453622"/>
                  </a:cubicBezTo>
                  <a:cubicBezTo>
                    <a:pt x="353201" y="451226"/>
                    <a:pt x="350464" y="448831"/>
                    <a:pt x="348411" y="446436"/>
                  </a:cubicBezTo>
                  <a:lnTo>
                    <a:pt x="346016" y="443699"/>
                  </a:lnTo>
                  <a:lnTo>
                    <a:pt x="343621" y="446436"/>
                  </a:lnTo>
                  <a:cubicBezTo>
                    <a:pt x="341226" y="448831"/>
                    <a:pt x="338146" y="451569"/>
                    <a:pt x="335409" y="453964"/>
                  </a:cubicBezTo>
                  <a:cubicBezTo>
                    <a:pt x="328223" y="459780"/>
                    <a:pt x="321038" y="466282"/>
                    <a:pt x="319327" y="474151"/>
                  </a:cubicBezTo>
                  <a:cubicBezTo>
                    <a:pt x="315221" y="492286"/>
                    <a:pt x="314195" y="512815"/>
                    <a:pt x="316590" y="534029"/>
                  </a:cubicBezTo>
                  <a:cubicBezTo>
                    <a:pt x="319327" y="555928"/>
                    <a:pt x="311571" y="573036"/>
                    <a:pt x="293323" y="585353"/>
                  </a:cubicBezTo>
                  <a:cubicBezTo>
                    <a:pt x="278610" y="595276"/>
                    <a:pt x="264239" y="606225"/>
                    <a:pt x="250553" y="616832"/>
                  </a:cubicBezTo>
                  <a:cubicBezTo>
                    <a:pt x="237209" y="627097"/>
                    <a:pt x="223522" y="637362"/>
                    <a:pt x="209494" y="646942"/>
                  </a:cubicBezTo>
                  <a:cubicBezTo>
                    <a:pt x="198545" y="654470"/>
                    <a:pt x="184516" y="659602"/>
                    <a:pt x="172540" y="660629"/>
                  </a:cubicBezTo>
                  <a:cubicBezTo>
                    <a:pt x="155432" y="661997"/>
                    <a:pt x="137640" y="661997"/>
                    <a:pt x="120532" y="661655"/>
                  </a:cubicBezTo>
                  <a:cubicBezTo>
                    <a:pt x="116084" y="661655"/>
                    <a:pt x="111294" y="661655"/>
                    <a:pt x="106845" y="661655"/>
                  </a:cubicBezTo>
                  <a:lnTo>
                    <a:pt x="119163" y="649338"/>
                  </a:lnTo>
                  <a:cubicBezTo>
                    <a:pt x="135245" y="633256"/>
                    <a:pt x="152353" y="616490"/>
                    <a:pt x="169461" y="599040"/>
                  </a:cubicBezTo>
                  <a:cubicBezTo>
                    <a:pt x="174935" y="593223"/>
                    <a:pt x="181779" y="586380"/>
                    <a:pt x="183489" y="578510"/>
                  </a:cubicBezTo>
                  <a:cubicBezTo>
                    <a:pt x="190333" y="545663"/>
                    <a:pt x="195123" y="515895"/>
                    <a:pt x="198887" y="486811"/>
                  </a:cubicBezTo>
                  <a:cubicBezTo>
                    <a:pt x="199913" y="479284"/>
                    <a:pt x="195807" y="471072"/>
                    <a:pt x="192043" y="463886"/>
                  </a:cubicBezTo>
                  <a:lnTo>
                    <a:pt x="190675" y="461149"/>
                  </a:lnTo>
                  <a:cubicBezTo>
                    <a:pt x="187938" y="455675"/>
                    <a:pt x="184858" y="450200"/>
                    <a:pt x="181779" y="444725"/>
                  </a:cubicBezTo>
                  <a:cubicBezTo>
                    <a:pt x="176304" y="435487"/>
                    <a:pt x="171172" y="426933"/>
                    <a:pt x="168434" y="417353"/>
                  </a:cubicBezTo>
                  <a:cubicBezTo>
                    <a:pt x="163986" y="402640"/>
                    <a:pt x="163644" y="386900"/>
                    <a:pt x="167066" y="375267"/>
                  </a:cubicBezTo>
                  <a:cubicBezTo>
                    <a:pt x="174935" y="348920"/>
                    <a:pt x="170145" y="325996"/>
                    <a:pt x="152011" y="305466"/>
                  </a:cubicBezTo>
                  <a:cubicBezTo>
                    <a:pt x="146878" y="299649"/>
                    <a:pt x="142088" y="293833"/>
                    <a:pt x="136956" y="288016"/>
                  </a:cubicBezTo>
                  <a:cubicBezTo>
                    <a:pt x="118821" y="266802"/>
                    <a:pt x="100002" y="244904"/>
                    <a:pt x="79130" y="224716"/>
                  </a:cubicBezTo>
                  <a:cubicBezTo>
                    <a:pt x="51415" y="197685"/>
                    <a:pt x="20621" y="160390"/>
                    <a:pt x="29859" y="109750"/>
                  </a:cubicBezTo>
                  <a:cubicBezTo>
                    <a:pt x="32254" y="96748"/>
                    <a:pt x="33281" y="83404"/>
                    <a:pt x="34650" y="70744"/>
                  </a:cubicBezTo>
                  <a:cubicBezTo>
                    <a:pt x="35676" y="60137"/>
                    <a:pt x="36702" y="49188"/>
                    <a:pt x="38071" y="38581"/>
                  </a:cubicBezTo>
                  <a:cubicBezTo>
                    <a:pt x="38755" y="34817"/>
                    <a:pt x="44914" y="28658"/>
                    <a:pt x="47309" y="28658"/>
                  </a:cubicBezTo>
                  <a:cubicBezTo>
                    <a:pt x="129086" y="28316"/>
                    <a:pt x="212231" y="28658"/>
                    <a:pt x="292639" y="28658"/>
                  </a:cubicBezTo>
                  <a:lnTo>
                    <a:pt x="310089" y="28658"/>
                  </a:lnTo>
                  <a:cubicBezTo>
                    <a:pt x="310089" y="28658"/>
                    <a:pt x="310773" y="28658"/>
                    <a:pt x="311115" y="29342"/>
                  </a:cubicBezTo>
                  <a:cubicBezTo>
                    <a:pt x="311115" y="29342"/>
                    <a:pt x="311115" y="29342"/>
                    <a:pt x="311458" y="29342"/>
                  </a:cubicBezTo>
                  <a:cubicBezTo>
                    <a:pt x="311115" y="30711"/>
                    <a:pt x="310431" y="31737"/>
                    <a:pt x="310089" y="33106"/>
                  </a:cubicBezTo>
                  <a:cubicBezTo>
                    <a:pt x="308378" y="37554"/>
                    <a:pt x="307009" y="42002"/>
                    <a:pt x="304956" y="46108"/>
                  </a:cubicBezTo>
                  <a:cubicBezTo>
                    <a:pt x="282716" y="91616"/>
                    <a:pt x="272793" y="141571"/>
                    <a:pt x="274846" y="194948"/>
                  </a:cubicBezTo>
                  <a:cubicBezTo>
                    <a:pt x="274846" y="196317"/>
                    <a:pt x="274846" y="197685"/>
                    <a:pt x="274846" y="199054"/>
                  </a:cubicBezTo>
                  <a:cubicBezTo>
                    <a:pt x="274846" y="203160"/>
                    <a:pt x="275188" y="206924"/>
                    <a:pt x="274846" y="210345"/>
                  </a:cubicBezTo>
                  <a:cubicBezTo>
                    <a:pt x="262529" y="286647"/>
                    <a:pt x="310773" y="330786"/>
                    <a:pt x="360044" y="363633"/>
                  </a:cubicBezTo>
                  <a:cubicBezTo>
                    <a:pt x="394945" y="387242"/>
                    <a:pt x="412053" y="421458"/>
                    <a:pt x="428819" y="454648"/>
                  </a:cubicBezTo>
                  <a:cubicBezTo>
                    <a:pt x="429845" y="456359"/>
                    <a:pt x="428819" y="461149"/>
                    <a:pt x="427450" y="463202"/>
                  </a:cubicBezTo>
                  <a:close/>
                  <a:moveTo>
                    <a:pt x="628298" y="581932"/>
                  </a:moveTo>
                  <a:lnTo>
                    <a:pt x="465772" y="601777"/>
                  </a:lnTo>
                  <a:cubicBezTo>
                    <a:pt x="465772" y="601777"/>
                    <a:pt x="468167" y="600066"/>
                    <a:pt x="469536" y="599382"/>
                  </a:cubicBezTo>
                  <a:cubicBezTo>
                    <a:pt x="479458" y="592881"/>
                    <a:pt x="488697" y="587064"/>
                    <a:pt x="497251" y="580905"/>
                  </a:cubicBezTo>
                  <a:cubicBezTo>
                    <a:pt x="510937" y="571325"/>
                    <a:pt x="518465" y="560718"/>
                    <a:pt x="519833" y="549427"/>
                  </a:cubicBezTo>
                  <a:cubicBezTo>
                    <a:pt x="521202" y="538477"/>
                    <a:pt x="516412" y="527186"/>
                    <a:pt x="505805" y="515211"/>
                  </a:cubicBezTo>
                  <a:cubicBezTo>
                    <a:pt x="491776" y="499471"/>
                    <a:pt x="481511" y="484416"/>
                    <a:pt x="478432" y="463886"/>
                  </a:cubicBezTo>
                  <a:cubicBezTo>
                    <a:pt x="477405" y="457043"/>
                    <a:pt x="470562" y="452253"/>
                    <a:pt x="464061" y="447121"/>
                  </a:cubicBezTo>
                  <a:cubicBezTo>
                    <a:pt x="461666" y="445410"/>
                    <a:pt x="458929" y="443357"/>
                    <a:pt x="456876" y="441646"/>
                  </a:cubicBezTo>
                  <a:cubicBezTo>
                    <a:pt x="455165" y="440277"/>
                    <a:pt x="453454" y="438909"/>
                    <a:pt x="451401" y="437882"/>
                  </a:cubicBezTo>
                  <a:cubicBezTo>
                    <a:pt x="448664" y="436171"/>
                    <a:pt x="445927" y="434461"/>
                    <a:pt x="445242" y="432750"/>
                  </a:cubicBezTo>
                  <a:cubicBezTo>
                    <a:pt x="427792" y="387585"/>
                    <a:pt x="394260" y="358843"/>
                    <a:pt x="360729" y="334892"/>
                  </a:cubicBezTo>
                  <a:cubicBezTo>
                    <a:pt x="339857" y="319837"/>
                    <a:pt x="322749" y="298623"/>
                    <a:pt x="306667" y="278093"/>
                  </a:cubicBezTo>
                  <a:cubicBezTo>
                    <a:pt x="300166" y="269881"/>
                    <a:pt x="298798" y="256537"/>
                    <a:pt x="297771" y="244219"/>
                  </a:cubicBezTo>
                  <a:cubicBezTo>
                    <a:pt x="293665" y="180235"/>
                    <a:pt x="295034" y="105986"/>
                    <a:pt x="333356" y="38923"/>
                  </a:cubicBezTo>
                  <a:cubicBezTo>
                    <a:pt x="336777" y="33106"/>
                    <a:pt x="344305" y="27289"/>
                    <a:pt x="348753" y="27289"/>
                  </a:cubicBezTo>
                  <a:cubicBezTo>
                    <a:pt x="400761" y="26947"/>
                    <a:pt x="453796" y="26605"/>
                    <a:pt x="505805" y="26605"/>
                  </a:cubicBezTo>
                  <a:cubicBezTo>
                    <a:pt x="530783" y="26605"/>
                    <a:pt x="555418" y="26605"/>
                    <a:pt x="580054" y="26605"/>
                  </a:cubicBezTo>
                  <a:lnTo>
                    <a:pt x="622139" y="26605"/>
                  </a:lnTo>
                  <a:cubicBezTo>
                    <a:pt x="622139" y="26605"/>
                    <a:pt x="624877" y="26947"/>
                    <a:pt x="626588" y="27289"/>
                  </a:cubicBezTo>
                  <a:cubicBezTo>
                    <a:pt x="626588" y="27289"/>
                    <a:pt x="626930" y="27289"/>
                    <a:pt x="627272" y="27289"/>
                  </a:cubicBezTo>
                  <a:lnTo>
                    <a:pt x="627272" y="581248"/>
                  </a:lnTo>
                  <a:close/>
                  <a:moveTo>
                    <a:pt x="948561" y="540530"/>
                  </a:moveTo>
                  <a:cubicBezTo>
                    <a:pt x="941375" y="541215"/>
                    <a:pt x="934532" y="542583"/>
                    <a:pt x="927689" y="543952"/>
                  </a:cubicBezTo>
                  <a:cubicBezTo>
                    <a:pt x="909554" y="547716"/>
                    <a:pt x="892789" y="551480"/>
                    <a:pt x="876023" y="538477"/>
                  </a:cubicBezTo>
                  <a:cubicBezTo>
                    <a:pt x="873970" y="536767"/>
                    <a:pt x="869864" y="535740"/>
                    <a:pt x="867127" y="536424"/>
                  </a:cubicBezTo>
                  <a:cubicBezTo>
                    <a:pt x="860625" y="538820"/>
                    <a:pt x="853782" y="540873"/>
                    <a:pt x="847281" y="542926"/>
                  </a:cubicBezTo>
                  <a:cubicBezTo>
                    <a:pt x="830173" y="548058"/>
                    <a:pt x="812723" y="553533"/>
                    <a:pt x="796984" y="562429"/>
                  </a:cubicBezTo>
                  <a:cubicBezTo>
                    <a:pt x="786377" y="568588"/>
                    <a:pt x="778165" y="578510"/>
                    <a:pt x="768926" y="589802"/>
                  </a:cubicBezTo>
                  <a:cubicBezTo>
                    <a:pt x="764820" y="594934"/>
                    <a:pt x="760715" y="600066"/>
                    <a:pt x="755924" y="605199"/>
                  </a:cubicBezTo>
                  <a:lnTo>
                    <a:pt x="654987" y="595960"/>
                  </a:lnTo>
                  <a:cubicBezTo>
                    <a:pt x="654987" y="595960"/>
                    <a:pt x="654987" y="592881"/>
                    <a:pt x="654645" y="591512"/>
                  </a:cubicBezTo>
                  <a:cubicBezTo>
                    <a:pt x="654303" y="587406"/>
                    <a:pt x="653960" y="583985"/>
                    <a:pt x="653960" y="580905"/>
                  </a:cubicBezTo>
                  <a:cubicBezTo>
                    <a:pt x="653960" y="555243"/>
                    <a:pt x="653960" y="529923"/>
                    <a:pt x="653960" y="504604"/>
                  </a:cubicBezTo>
                  <a:cubicBezTo>
                    <a:pt x="653960" y="441988"/>
                    <a:pt x="653960" y="377320"/>
                    <a:pt x="653618" y="313336"/>
                  </a:cubicBezTo>
                  <a:cubicBezTo>
                    <a:pt x="653618" y="300676"/>
                    <a:pt x="657382" y="296228"/>
                    <a:pt x="669015" y="294859"/>
                  </a:cubicBezTo>
                  <a:lnTo>
                    <a:pt x="705285" y="290753"/>
                  </a:lnTo>
                  <a:cubicBezTo>
                    <a:pt x="751134" y="285621"/>
                    <a:pt x="798694" y="280488"/>
                    <a:pt x="845228" y="274672"/>
                  </a:cubicBezTo>
                  <a:cubicBezTo>
                    <a:pt x="869864" y="271592"/>
                    <a:pt x="893815" y="267828"/>
                    <a:pt x="919135" y="263722"/>
                  </a:cubicBezTo>
                  <a:cubicBezTo>
                    <a:pt x="929058" y="262012"/>
                    <a:pt x="938980" y="260643"/>
                    <a:pt x="948903" y="258932"/>
                  </a:cubicBezTo>
                  <a:lnTo>
                    <a:pt x="948903" y="540188"/>
                  </a:lnTo>
                  <a:close/>
                  <a:moveTo>
                    <a:pt x="948561" y="237034"/>
                  </a:moveTo>
                  <a:lnTo>
                    <a:pt x="933506" y="239087"/>
                  </a:lnTo>
                  <a:cubicBezTo>
                    <a:pt x="841122" y="251405"/>
                    <a:pt x="749081" y="263722"/>
                    <a:pt x="655329" y="276040"/>
                  </a:cubicBezTo>
                  <a:lnTo>
                    <a:pt x="655329" y="28658"/>
                  </a:lnTo>
                  <a:lnTo>
                    <a:pt x="948561" y="28658"/>
                  </a:lnTo>
                  <a:lnTo>
                    <a:pt x="948561" y="237376"/>
                  </a:lnTo>
                  <a:close/>
                  <a:moveTo>
                    <a:pt x="4849877" y="5764982"/>
                  </a:moveTo>
                  <a:cubicBezTo>
                    <a:pt x="4831058" y="5765666"/>
                    <a:pt x="4811897" y="5766693"/>
                    <a:pt x="4793421" y="5770799"/>
                  </a:cubicBezTo>
                  <a:cubicBezTo>
                    <a:pt x="4748598" y="5781064"/>
                    <a:pt x="4702406" y="5791671"/>
                    <a:pt x="4660320" y="5818017"/>
                  </a:cubicBezTo>
                  <a:cubicBezTo>
                    <a:pt x="4633632" y="5834441"/>
                    <a:pt x="4600100" y="5842311"/>
                    <a:pt x="4570332" y="5849154"/>
                  </a:cubicBezTo>
                  <a:cubicBezTo>
                    <a:pt x="4552540" y="5853260"/>
                    <a:pt x="4533379" y="5854286"/>
                    <a:pt x="4514902" y="5855312"/>
                  </a:cubicBezTo>
                  <a:cubicBezTo>
                    <a:pt x="4507374" y="5855655"/>
                    <a:pt x="4500189" y="5855997"/>
                    <a:pt x="4492661" y="5856681"/>
                  </a:cubicBezTo>
                  <a:cubicBezTo>
                    <a:pt x="4492661" y="5856339"/>
                    <a:pt x="4492661" y="5855997"/>
                    <a:pt x="4492661" y="5855655"/>
                  </a:cubicBezTo>
                  <a:cubicBezTo>
                    <a:pt x="4496083" y="5854628"/>
                    <a:pt x="4499163" y="5853260"/>
                    <a:pt x="4502584" y="5852233"/>
                  </a:cubicBezTo>
                  <a:cubicBezTo>
                    <a:pt x="4512164" y="5848812"/>
                    <a:pt x="4522087" y="5845048"/>
                    <a:pt x="4532010" y="5843337"/>
                  </a:cubicBezTo>
                  <a:cubicBezTo>
                    <a:pt x="4538511" y="5841968"/>
                    <a:pt x="4545697" y="5841968"/>
                    <a:pt x="4552540" y="5841968"/>
                  </a:cubicBezTo>
                  <a:cubicBezTo>
                    <a:pt x="4561094" y="5841968"/>
                    <a:pt x="4569648" y="5841968"/>
                    <a:pt x="4577859" y="5839573"/>
                  </a:cubicBezTo>
                  <a:cubicBezTo>
                    <a:pt x="4593941" y="5835468"/>
                    <a:pt x="4608654" y="5827597"/>
                    <a:pt x="4623367" y="5819728"/>
                  </a:cubicBezTo>
                  <a:lnTo>
                    <a:pt x="4625078" y="5818701"/>
                  </a:lnTo>
                  <a:cubicBezTo>
                    <a:pt x="4633974" y="5813911"/>
                    <a:pt x="4642870" y="5808437"/>
                    <a:pt x="4651082" y="5802962"/>
                  </a:cubicBezTo>
                  <a:cubicBezTo>
                    <a:pt x="4656899" y="5799198"/>
                    <a:pt x="4663057" y="5795434"/>
                    <a:pt x="4668874" y="5792013"/>
                  </a:cubicBezTo>
                  <a:cubicBezTo>
                    <a:pt x="4670585" y="5790987"/>
                    <a:pt x="4672980" y="5790302"/>
                    <a:pt x="4675717" y="5789618"/>
                  </a:cubicBezTo>
                  <a:cubicBezTo>
                    <a:pt x="4679481" y="5788591"/>
                    <a:pt x="4683245" y="5787565"/>
                    <a:pt x="4685982" y="5784827"/>
                  </a:cubicBezTo>
                  <a:cubicBezTo>
                    <a:pt x="4708565" y="5764982"/>
                    <a:pt x="4735595" y="5762587"/>
                    <a:pt x="4764337" y="5760534"/>
                  </a:cubicBezTo>
                  <a:cubicBezTo>
                    <a:pt x="4772207" y="5759850"/>
                    <a:pt x="4780076" y="5759165"/>
                    <a:pt x="4787946" y="5758139"/>
                  </a:cubicBezTo>
                  <a:cubicBezTo>
                    <a:pt x="4790341" y="5757797"/>
                    <a:pt x="4793763" y="5757454"/>
                    <a:pt x="4796500" y="5758139"/>
                  </a:cubicBezTo>
                  <a:cubicBezTo>
                    <a:pt x="4816003" y="5762929"/>
                    <a:pt x="4835164" y="5764982"/>
                    <a:pt x="4853983" y="5764982"/>
                  </a:cubicBezTo>
                  <a:lnTo>
                    <a:pt x="4856036" y="5764982"/>
                  </a:lnTo>
                  <a:cubicBezTo>
                    <a:pt x="4853983" y="5764982"/>
                    <a:pt x="4852272" y="5764982"/>
                    <a:pt x="4850219" y="5764982"/>
                  </a:cubicBezTo>
                  <a:close/>
                  <a:moveTo>
                    <a:pt x="5555754" y="3015037"/>
                  </a:moveTo>
                  <a:cubicBezTo>
                    <a:pt x="5575600" y="3063966"/>
                    <a:pt x="5596130" y="3114263"/>
                    <a:pt x="5614949" y="3164219"/>
                  </a:cubicBezTo>
                  <a:cubicBezTo>
                    <a:pt x="5630346" y="3204936"/>
                    <a:pt x="5645401" y="3246680"/>
                    <a:pt x="5659772" y="3287396"/>
                  </a:cubicBezTo>
                  <a:cubicBezTo>
                    <a:pt x="5686460" y="3362330"/>
                    <a:pt x="5714175" y="3439658"/>
                    <a:pt x="5745996" y="3513907"/>
                  </a:cubicBezTo>
                  <a:cubicBezTo>
                    <a:pt x="5770631" y="3571390"/>
                    <a:pt x="5797662" y="3640506"/>
                    <a:pt x="5809638" y="3715440"/>
                  </a:cubicBezTo>
                  <a:cubicBezTo>
                    <a:pt x="5810322" y="3720572"/>
                    <a:pt x="5811007" y="3725362"/>
                    <a:pt x="5811691" y="3731179"/>
                  </a:cubicBezTo>
                  <a:cubicBezTo>
                    <a:pt x="5811691" y="3733232"/>
                    <a:pt x="5812033" y="3735285"/>
                    <a:pt x="5812375" y="3737338"/>
                  </a:cubicBezTo>
                  <a:cubicBezTo>
                    <a:pt x="5807243" y="3737338"/>
                    <a:pt x="5802111" y="3737338"/>
                    <a:pt x="5796978" y="3737338"/>
                  </a:cubicBezTo>
                  <a:cubicBezTo>
                    <a:pt x="5783634" y="3737338"/>
                    <a:pt x="5771316" y="3737338"/>
                    <a:pt x="5758656" y="3737338"/>
                  </a:cubicBezTo>
                  <a:cubicBezTo>
                    <a:pt x="5733678" y="3738022"/>
                    <a:pt x="5709043" y="3738707"/>
                    <a:pt x="5684065" y="3739391"/>
                  </a:cubicBezTo>
                  <a:cubicBezTo>
                    <a:pt x="5628635" y="3741102"/>
                    <a:pt x="5571494" y="3742813"/>
                    <a:pt x="5515380" y="3742470"/>
                  </a:cubicBezTo>
                  <a:cubicBezTo>
                    <a:pt x="5491771" y="3742470"/>
                    <a:pt x="5467819" y="3737338"/>
                    <a:pt x="5444552" y="3732205"/>
                  </a:cubicBezTo>
                  <a:cubicBezTo>
                    <a:pt x="5434972" y="3730152"/>
                    <a:pt x="5425391" y="3728100"/>
                    <a:pt x="5415811" y="3726389"/>
                  </a:cubicBezTo>
                  <a:cubicBezTo>
                    <a:pt x="5414100" y="3726389"/>
                    <a:pt x="5411363" y="3722967"/>
                    <a:pt x="5409310" y="3720572"/>
                  </a:cubicBezTo>
                  <a:cubicBezTo>
                    <a:pt x="5408283" y="3719203"/>
                    <a:pt x="5407257" y="3717492"/>
                    <a:pt x="5406572" y="3715782"/>
                  </a:cubicBezTo>
                  <a:cubicBezTo>
                    <a:pt x="5405888" y="3714755"/>
                    <a:pt x="5405546" y="3713729"/>
                    <a:pt x="5404862" y="3712702"/>
                  </a:cubicBezTo>
                  <a:cubicBezTo>
                    <a:pt x="5361065" y="3635374"/>
                    <a:pt x="5361407" y="3631952"/>
                    <a:pt x="5366882" y="3547781"/>
                  </a:cubicBezTo>
                  <a:lnTo>
                    <a:pt x="5366882" y="3541964"/>
                  </a:lnTo>
                  <a:cubicBezTo>
                    <a:pt x="5369619" y="3506379"/>
                    <a:pt x="5367224" y="3470110"/>
                    <a:pt x="5364829" y="3435210"/>
                  </a:cubicBezTo>
                  <a:cubicBezTo>
                    <a:pt x="5364145" y="3424945"/>
                    <a:pt x="5363460" y="3414680"/>
                    <a:pt x="5362776" y="3404415"/>
                  </a:cubicBezTo>
                  <a:cubicBezTo>
                    <a:pt x="5362092" y="3394835"/>
                    <a:pt x="5359012" y="3384228"/>
                    <a:pt x="5352853" y="3370884"/>
                  </a:cubicBezTo>
                  <a:cubicBezTo>
                    <a:pt x="5301871" y="3261734"/>
                    <a:pt x="5256706" y="3166272"/>
                    <a:pt x="5214620" y="3078678"/>
                  </a:cubicBezTo>
                  <a:cubicBezTo>
                    <a:pt x="5209146" y="3067387"/>
                    <a:pt x="5209488" y="3060202"/>
                    <a:pt x="5215989" y="3051306"/>
                  </a:cubicBezTo>
                  <a:cubicBezTo>
                    <a:pt x="5222490" y="3042067"/>
                    <a:pt x="5227964" y="3032145"/>
                    <a:pt x="5233097" y="3022564"/>
                  </a:cubicBezTo>
                  <a:cubicBezTo>
                    <a:pt x="5234808" y="3019485"/>
                    <a:pt x="5236519" y="3016063"/>
                    <a:pt x="5238229" y="3012984"/>
                  </a:cubicBezTo>
                  <a:cubicBezTo>
                    <a:pt x="5247810" y="2995876"/>
                    <a:pt x="5260812" y="2987322"/>
                    <a:pt x="5276894" y="2987322"/>
                  </a:cubicBezTo>
                  <a:cubicBezTo>
                    <a:pt x="5279289" y="2987322"/>
                    <a:pt x="5281342" y="2987322"/>
                    <a:pt x="5283737" y="2987664"/>
                  </a:cubicBezTo>
                  <a:cubicBezTo>
                    <a:pt x="5342247" y="2995533"/>
                    <a:pt x="5397334" y="2986637"/>
                    <a:pt x="5463029" y="2973977"/>
                  </a:cubicBezTo>
                  <a:cubicBezTo>
                    <a:pt x="5478768" y="2970898"/>
                    <a:pt x="5493482" y="2964739"/>
                    <a:pt x="5509221" y="2958238"/>
                  </a:cubicBezTo>
                  <a:cubicBezTo>
                    <a:pt x="5515722" y="2955501"/>
                    <a:pt x="5522223" y="2952763"/>
                    <a:pt x="5529066" y="2950026"/>
                  </a:cubicBezTo>
                  <a:cubicBezTo>
                    <a:pt x="5537963" y="2971924"/>
                    <a:pt x="5546858" y="2993823"/>
                    <a:pt x="5555413" y="3015721"/>
                  </a:cubicBezTo>
                  <a:close/>
                  <a:moveTo>
                    <a:pt x="5366540" y="3847171"/>
                  </a:moveTo>
                  <a:cubicBezTo>
                    <a:pt x="5366540" y="3850935"/>
                    <a:pt x="5362434" y="3856068"/>
                    <a:pt x="5358670" y="3860858"/>
                  </a:cubicBezTo>
                  <a:cubicBezTo>
                    <a:pt x="5357302" y="3862569"/>
                    <a:pt x="5355933" y="3863937"/>
                    <a:pt x="5354906" y="3865648"/>
                  </a:cubicBezTo>
                  <a:cubicBezTo>
                    <a:pt x="5350458" y="3871807"/>
                    <a:pt x="5345668" y="3877966"/>
                    <a:pt x="5340878" y="3883783"/>
                  </a:cubicBezTo>
                  <a:cubicBezTo>
                    <a:pt x="5335061" y="3891310"/>
                    <a:pt x="5328902" y="3899180"/>
                    <a:pt x="5323086" y="3907049"/>
                  </a:cubicBezTo>
                  <a:cubicBezTo>
                    <a:pt x="5320348" y="3911156"/>
                    <a:pt x="5317953" y="3915604"/>
                    <a:pt x="5315900" y="3919710"/>
                  </a:cubicBezTo>
                  <a:cubicBezTo>
                    <a:pt x="5314189" y="3923131"/>
                    <a:pt x="5312478" y="3926553"/>
                    <a:pt x="5310425" y="3929632"/>
                  </a:cubicBezTo>
                  <a:cubicBezTo>
                    <a:pt x="5302556" y="3941608"/>
                    <a:pt x="5293317" y="3944687"/>
                    <a:pt x="5280658" y="3938528"/>
                  </a:cubicBezTo>
                  <a:lnTo>
                    <a:pt x="5279289" y="3937844"/>
                  </a:lnTo>
                  <a:cubicBezTo>
                    <a:pt x="5273130" y="3934764"/>
                    <a:pt x="5266629" y="3931685"/>
                    <a:pt x="5259444" y="3929974"/>
                  </a:cubicBezTo>
                  <a:cubicBezTo>
                    <a:pt x="5221464" y="3921420"/>
                    <a:pt x="5194433" y="3900548"/>
                    <a:pt x="5171850" y="3862911"/>
                  </a:cubicBezTo>
                  <a:cubicBezTo>
                    <a:pt x="5154058" y="3833827"/>
                    <a:pt x="5123606" y="3810560"/>
                    <a:pt x="5085626" y="3797558"/>
                  </a:cubicBezTo>
                  <a:lnTo>
                    <a:pt x="5080836" y="3795847"/>
                  </a:lnTo>
                  <a:cubicBezTo>
                    <a:pt x="5075703" y="3794137"/>
                    <a:pt x="5070228" y="3792426"/>
                    <a:pt x="5065096" y="3790373"/>
                  </a:cubicBezTo>
                  <a:cubicBezTo>
                    <a:pt x="5041830" y="3780450"/>
                    <a:pt x="5039092" y="3774291"/>
                    <a:pt x="5048330" y="3750340"/>
                  </a:cubicBezTo>
                  <a:cubicBezTo>
                    <a:pt x="5051410" y="3742470"/>
                    <a:pt x="5055516" y="3730495"/>
                    <a:pt x="5054147" y="3719888"/>
                  </a:cubicBezTo>
                  <a:cubicBezTo>
                    <a:pt x="5051752" y="3702438"/>
                    <a:pt x="5058253" y="3690462"/>
                    <a:pt x="5073992" y="3682592"/>
                  </a:cubicBezTo>
                  <a:cubicBezTo>
                    <a:pt x="5135581" y="3652824"/>
                    <a:pt x="5174246" y="3600816"/>
                    <a:pt x="5203671" y="3553940"/>
                  </a:cubicBezTo>
                  <a:cubicBezTo>
                    <a:pt x="5205382" y="3551202"/>
                    <a:pt x="5207093" y="3548465"/>
                    <a:pt x="5209146" y="3545728"/>
                  </a:cubicBezTo>
                  <a:cubicBezTo>
                    <a:pt x="5223859" y="3524514"/>
                    <a:pt x="5238572" y="3513907"/>
                    <a:pt x="5253285" y="3513907"/>
                  </a:cubicBezTo>
                  <a:lnTo>
                    <a:pt x="5253627" y="3513907"/>
                  </a:lnTo>
                  <a:cubicBezTo>
                    <a:pt x="5268682" y="3513907"/>
                    <a:pt x="5283737" y="3525540"/>
                    <a:pt x="5298792" y="3548123"/>
                  </a:cubicBezTo>
                  <a:cubicBezTo>
                    <a:pt x="5304609" y="3556677"/>
                    <a:pt x="5308714" y="3566600"/>
                    <a:pt x="5312821" y="3576522"/>
                  </a:cubicBezTo>
                  <a:cubicBezTo>
                    <a:pt x="5314532" y="3580628"/>
                    <a:pt x="5316242" y="3585076"/>
                    <a:pt x="5318295" y="3589182"/>
                  </a:cubicBezTo>
                  <a:cubicBezTo>
                    <a:pt x="5339167" y="3635032"/>
                    <a:pt x="5360039" y="3680881"/>
                    <a:pt x="5380910" y="3727073"/>
                  </a:cubicBezTo>
                  <a:cubicBezTo>
                    <a:pt x="5382621" y="3731179"/>
                    <a:pt x="5384332" y="3735285"/>
                    <a:pt x="5385701" y="3739391"/>
                  </a:cubicBezTo>
                  <a:cubicBezTo>
                    <a:pt x="5386385" y="3740759"/>
                    <a:pt x="5386727" y="3742128"/>
                    <a:pt x="5387411" y="3743497"/>
                  </a:cubicBezTo>
                  <a:cubicBezTo>
                    <a:pt x="5387411" y="3744523"/>
                    <a:pt x="5387070" y="3745892"/>
                    <a:pt x="5386727" y="3746918"/>
                  </a:cubicBezTo>
                  <a:cubicBezTo>
                    <a:pt x="5386385" y="3749313"/>
                    <a:pt x="5386043" y="3751367"/>
                    <a:pt x="5385359" y="3752735"/>
                  </a:cubicBezTo>
                  <a:cubicBezTo>
                    <a:pt x="5370303" y="3782161"/>
                    <a:pt x="5364145" y="3813298"/>
                    <a:pt x="5366540" y="3847171"/>
                  </a:cubicBezTo>
                  <a:close/>
                  <a:moveTo>
                    <a:pt x="4835507" y="4147246"/>
                  </a:moveTo>
                  <a:cubicBezTo>
                    <a:pt x="4831058" y="4142114"/>
                    <a:pt x="4824215" y="4139377"/>
                    <a:pt x="4812581" y="4138692"/>
                  </a:cubicBezTo>
                  <a:cubicBezTo>
                    <a:pt x="4770838" y="4135955"/>
                    <a:pt x="4728410" y="4132876"/>
                    <a:pt x="4687693" y="4129796"/>
                  </a:cubicBezTo>
                  <a:lnTo>
                    <a:pt x="4647660" y="4126717"/>
                  </a:lnTo>
                  <a:cubicBezTo>
                    <a:pt x="4645607" y="4126717"/>
                    <a:pt x="4643554" y="4126375"/>
                    <a:pt x="4641844" y="4126032"/>
                  </a:cubicBezTo>
                  <a:lnTo>
                    <a:pt x="4641844" y="4029201"/>
                  </a:lnTo>
                  <a:cubicBezTo>
                    <a:pt x="4641844" y="3928606"/>
                    <a:pt x="4641844" y="3824931"/>
                    <a:pt x="4641501" y="3722967"/>
                  </a:cubicBezTo>
                  <a:cubicBezTo>
                    <a:pt x="4641501" y="3713044"/>
                    <a:pt x="4642870" y="3707570"/>
                    <a:pt x="4645949" y="3704490"/>
                  </a:cubicBezTo>
                  <a:cubicBezTo>
                    <a:pt x="4649029" y="3701411"/>
                    <a:pt x="4654161" y="3700384"/>
                    <a:pt x="4663742" y="3700727"/>
                  </a:cubicBezTo>
                  <a:cubicBezTo>
                    <a:pt x="4705827" y="3702438"/>
                    <a:pt x="4750650" y="3703122"/>
                    <a:pt x="4809502" y="3702438"/>
                  </a:cubicBezTo>
                  <a:cubicBezTo>
                    <a:pt x="4831058" y="3702438"/>
                    <a:pt x="4844745" y="3697989"/>
                    <a:pt x="4853641" y="3688751"/>
                  </a:cubicBezTo>
                  <a:cubicBezTo>
                    <a:pt x="4862195" y="3679513"/>
                    <a:pt x="4865959" y="3665826"/>
                    <a:pt x="4865616" y="3643928"/>
                  </a:cubicBezTo>
                  <a:cubicBezTo>
                    <a:pt x="4865377" y="3613818"/>
                    <a:pt x="4880227" y="3598660"/>
                    <a:pt x="4910097" y="3598421"/>
                  </a:cubicBezTo>
                  <a:cubicBezTo>
                    <a:pt x="4948762" y="3598078"/>
                    <a:pt x="4953552" y="3593288"/>
                    <a:pt x="4956289" y="3554282"/>
                  </a:cubicBezTo>
                  <a:cubicBezTo>
                    <a:pt x="4957658" y="3536045"/>
                    <a:pt x="4967341" y="3526464"/>
                    <a:pt x="4985373" y="3525540"/>
                  </a:cubicBezTo>
                  <a:lnTo>
                    <a:pt x="4993927" y="3525540"/>
                  </a:lnTo>
                  <a:cubicBezTo>
                    <a:pt x="5022326" y="3523487"/>
                    <a:pt x="5051410" y="3521776"/>
                    <a:pt x="5080151" y="3518355"/>
                  </a:cubicBezTo>
                  <a:cubicBezTo>
                    <a:pt x="5089732" y="3516986"/>
                    <a:pt x="5103418" y="3509459"/>
                    <a:pt x="5106840" y="3500220"/>
                  </a:cubicBezTo>
                  <a:cubicBezTo>
                    <a:pt x="5110262" y="3491324"/>
                    <a:pt x="5098970" y="3476954"/>
                    <a:pt x="5094522" y="3471821"/>
                  </a:cubicBezTo>
                  <a:cubicBezTo>
                    <a:pt x="5072282" y="3448554"/>
                    <a:pt x="5049015" y="3425287"/>
                    <a:pt x="5026432" y="3402705"/>
                  </a:cubicBezTo>
                  <a:cubicBezTo>
                    <a:pt x="5016851" y="3393124"/>
                    <a:pt x="5007271" y="3383202"/>
                    <a:pt x="4997690" y="3373621"/>
                  </a:cubicBezTo>
                  <a:cubicBezTo>
                    <a:pt x="4974081" y="3350012"/>
                    <a:pt x="4963817" y="3321955"/>
                    <a:pt x="4966212" y="3287739"/>
                  </a:cubicBezTo>
                  <a:cubicBezTo>
                    <a:pt x="4969634" y="3236415"/>
                    <a:pt x="4971344" y="3183722"/>
                    <a:pt x="4972713" y="3133082"/>
                  </a:cubicBezTo>
                  <a:lnTo>
                    <a:pt x="4973739" y="3102288"/>
                  </a:lnTo>
                  <a:cubicBezTo>
                    <a:pt x="4974081" y="3089628"/>
                    <a:pt x="4977845" y="3085864"/>
                    <a:pt x="4989479" y="3085864"/>
                  </a:cubicBezTo>
                  <a:lnTo>
                    <a:pt x="4990505" y="3085864"/>
                  </a:lnTo>
                  <a:cubicBezTo>
                    <a:pt x="5044566" y="3086548"/>
                    <a:pt x="5097944" y="3086206"/>
                    <a:pt x="5138319" y="3085864"/>
                  </a:cubicBezTo>
                  <a:cubicBezTo>
                    <a:pt x="5149610" y="3085864"/>
                    <a:pt x="5160217" y="3084837"/>
                    <a:pt x="5172877" y="3083469"/>
                  </a:cubicBezTo>
                  <a:cubicBezTo>
                    <a:pt x="5178351" y="3082785"/>
                    <a:pt x="5184168" y="3082442"/>
                    <a:pt x="5190327" y="3081758"/>
                  </a:cubicBezTo>
                  <a:cubicBezTo>
                    <a:pt x="5200592" y="3103314"/>
                    <a:pt x="5210514" y="3125212"/>
                    <a:pt x="5220779" y="3147453"/>
                  </a:cubicBezTo>
                  <a:cubicBezTo>
                    <a:pt x="5244731" y="3199119"/>
                    <a:pt x="5269366" y="3252496"/>
                    <a:pt x="5296055" y="3304162"/>
                  </a:cubicBezTo>
                  <a:cubicBezTo>
                    <a:pt x="5335061" y="3379780"/>
                    <a:pt x="5349090" y="3464636"/>
                    <a:pt x="5338140" y="3563862"/>
                  </a:cubicBezTo>
                  <a:cubicBezTo>
                    <a:pt x="5338140" y="3563520"/>
                    <a:pt x="5337798" y="3562836"/>
                    <a:pt x="5337456" y="3562494"/>
                  </a:cubicBezTo>
                  <a:cubicBezTo>
                    <a:pt x="5327533" y="3533410"/>
                    <a:pt x="5307346" y="3511170"/>
                    <a:pt x="5275867" y="3494062"/>
                  </a:cubicBezTo>
                  <a:cubicBezTo>
                    <a:pt x="5248836" y="3479349"/>
                    <a:pt x="5225912" y="3484139"/>
                    <a:pt x="5207093" y="3508432"/>
                  </a:cubicBezTo>
                  <a:cubicBezTo>
                    <a:pt x="5200592" y="3516986"/>
                    <a:pt x="5194091" y="3525540"/>
                    <a:pt x="5187932" y="3534094"/>
                  </a:cubicBezTo>
                  <a:cubicBezTo>
                    <a:pt x="5169455" y="3559072"/>
                    <a:pt x="5150294" y="3585076"/>
                    <a:pt x="5129080" y="3608343"/>
                  </a:cubicBezTo>
                  <a:cubicBezTo>
                    <a:pt x="5113341" y="3625793"/>
                    <a:pt x="5092127" y="3639138"/>
                    <a:pt x="5071939" y="3651798"/>
                  </a:cubicBezTo>
                  <a:lnTo>
                    <a:pt x="5066465" y="3655219"/>
                  </a:lnTo>
                  <a:cubicBezTo>
                    <a:pt x="5042856" y="3670274"/>
                    <a:pt x="5020273" y="3688067"/>
                    <a:pt x="5027458" y="3724336"/>
                  </a:cubicBezTo>
                  <a:cubicBezTo>
                    <a:pt x="5028485" y="3729468"/>
                    <a:pt x="5025405" y="3736654"/>
                    <a:pt x="5023353" y="3741444"/>
                  </a:cubicBezTo>
                  <a:cubicBezTo>
                    <a:pt x="5015141" y="3761289"/>
                    <a:pt x="5014114" y="3777029"/>
                    <a:pt x="5019589" y="3789346"/>
                  </a:cubicBezTo>
                  <a:cubicBezTo>
                    <a:pt x="5025063" y="3801322"/>
                    <a:pt x="5036697" y="3810218"/>
                    <a:pt x="5055174" y="3816377"/>
                  </a:cubicBezTo>
                  <a:cubicBezTo>
                    <a:pt x="5086310" y="3826984"/>
                    <a:pt x="5109919" y="3840328"/>
                    <a:pt x="5129423" y="3858463"/>
                  </a:cubicBezTo>
                  <a:cubicBezTo>
                    <a:pt x="5154742" y="3881730"/>
                    <a:pt x="5177667" y="3909787"/>
                    <a:pt x="5174588" y="3957347"/>
                  </a:cubicBezTo>
                  <a:cubicBezTo>
                    <a:pt x="5171508" y="4013119"/>
                    <a:pt x="5171508" y="4069576"/>
                    <a:pt x="5171508" y="4124664"/>
                  </a:cubicBezTo>
                  <a:cubicBezTo>
                    <a:pt x="5171508" y="4153063"/>
                    <a:pt x="5171508" y="4182489"/>
                    <a:pt x="5171508" y="4211230"/>
                  </a:cubicBezTo>
                  <a:cubicBezTo>
                    <a:pt x="5170824" y="4251263"/>
                    <a:pt x="5169455" y="4291638"/>
                    <a:pt x="5168429" y="4330987"/>
                  </a:cubicBezTo>
                  <a:cubicBezTo>
                    <a:pt x="5168086" y="4345700"/>
                    <a:pt x="5167402" y="4360070"/>
                    <a:pt x="5167060" y="4374783"/>
                  </a:cubicBezTo>
                  <a:cubicBezTo>
                    <a:pt x="5167060" y="4378547"/>
                    <a:pt x="5166376" y="4381969"/>
                    <a:pt x="5166033" y="4385048"/>
                  </a:cubicBezTo>
                  <a:lnTo>
                    <a:pt x="5100339" y="4388812"/>
                  </a:lnTo>
                  <a:cubicBezTo>
                    <a:pt x="5036012" y="4391892"/>
                    <a:pt x="4972713" y="4394971"/>
                    <a:pt x="4909413" y="4398393"/>
                  </a:cubicBezTo>
                  <a:cubicBezTo>
                    <a:pt x="4901885" y="4398735"/>
                    <a:pt x="4894700" y="4399419"/>
                    <a:pt x="4887515" y="4400446"/>
                  </a:cubicBezTo>
                  <a:cubicBezTo>
                    <a:pt x="4881014" y="4401129"/>
                    <a:pt x="4874513" y="4401814"/>
                    <a:pt x="4867669" y="4402156"/>
                  </a:cubicBezTo>
                  <a:cubicBezTo>
                    <a:pt x="4856720" y="4402840"/>
                    <a:pt x="4849877" y="4403183"/>
                    <a:pt x="4847140" y="4400788"/>
                  </a:cubicBezTo>
                  <a:cubicBezTo>
                    <a:pt x="4844745" y="4398393"/>
                    <a:pt x="4844403" y="4392233"/>
                    <a:pt x="4844061" y="4381627"/>
                  </a:cubicBezTo>
                  <a:cubicBezTo>
                    <a:pt x="4842692" y="4329276"/>
                    <a:pt x="4841665" y="4276925"/>
                    <a:pt x="4840297" y="4224575"/>
                  </a:cubicBezTo>
                  <a:lnTo>
                    <a:pt x="4839612" y="4195149"/>
                  </a:lnTo>
                  <a:cubicBezTo>
                    <a:pt x="4839612" y="4186253"/>
                    <a:pt x="4838928" y="4177356"/>
                    <a:pt x="4839954" y="4168802"/>
                  </a:cubicBezTo>
                  <a:cubicBezTo>
                    <a:pt x="4840981" y="4159564"/>
                    <a:pt x="4839954" y="4153063"/>
                    <a:pt x="4835849" y="4148273"/>
                  </a:cubicBezTo>
                  <a:close/>
                  <a:moveTo>
                    <a:pt x="4259992" y="2619841"/>
                  </a:moveTo>
                  <a:cubicBezTo>
                    <a:pt x="4257597" y="2619841"/>
                    <a:pt x="4254860" y="2619841"/>
                    <a:pt x="4252465" y="2619841"/>
                  </a:cubicBezTo>
                  <a:lnTo>
                    <a:pt x="4248359" y="2533274"/>
                  </a:lnTo>
                  <a:cubicBezTo>
                    <a:pt x="4248359" y="2533274"/>
                    <a:pt x="4249043" y="2532590"/>
                    <a:pt x="4249043" y="2532590"/>
                  </a:cubicBezTo>
                  <a:cubicBezTo>
                    <a:pt x="4249043" y="2532590"/>
                    <a:pt x="4249043" y="2532248"/>
                    <a:pt x="4249385" y="2531906"/>
                  </a:cubicBezTo>
                  <a:cubicBezTo>
                    <a:pt x="4288049" y="2530879"/>
                    <a:pt x="4317817" y="2510007"/>
                    <a:pt x="4346217" y="2489478"/>
                  </a:cubicBezTo>
                  <a:cubicBezTo>
                    <a:pt x="4349638" y="2487083"/>
                    <a:pt x="4353402" y="2484345"/>
                    <a:pt x="4356824" y="2481950"/>
                  </a:cubicBezTo>
                  <a:cubicBezTo>
                    <a:pt x="4363325" y="2477502"/>
                    <a:pt x="4373589" y="2477160"/>
                    <a:pt x="4383170" y="2476476"/>
                  </a:cubicBezTo>
                  <a:cubicBezTo>
                    <a:pt x="4386934" y="2476476"/>
                    <a:pt x="4390698" y="2476476"/>
                    <a:pt x="4394461" y="2475791"/>
                  </a:cubicBezTo>
                  <a:cubicBezTo>
                    <a:pt x="4400278" y="2475107"/>
                    <a:pt x="4405752" y="2475449"/>
                    <a:pt x="4411569" y="2475791"/>
                  </a:cubicBezTo>
                  <a:cubicBezTo>
                    <a:pt x="4412938" y="2475791"/>
                    <a:pt x="4414306" y="2475791"/>
                    <a:pt x="4415675" y="2475791"/>
                  </a:cubicBezTo>
                  <a:cubicBezTo>
                    <a:pt x="4415675" y="2488109"/>
                    <a:pt x="4415675" y="2500085"/>
                    <a:pt x="4415675" y="2512060"/>
                  </a:cubicBezTo>
                  <a:cubicBezTo>
                    <a:pt x="4415675" y="2545592"/>
                    <a:pt x="4415675" y="2577071"/>
                    <a:pt x="4416017" y="2609234"/>
                  </a:cubicBezTo>
                  <a:cubicBezTo>
                    <a:pt x="4416017" y="2625316"/>
                    <a:pt x="4418413" y="2641739"/>
                    <a:pt x="4420466" y="2657821"/>
                  </a:cubicBezTo>
                  <a:lnTo>
                    <a:pt x="4421492" y="2665348"/>
                  </a:lnTo>
                  <a:cubicBezTo>
                    <a:pt x="4424229" y="2687247"/>
                    <a:pt x="4434494" y="2704013"/>
                    <a:pt x="4452286" y="2715646"/>
                  </a:cubicBezTo>
                  <a:cubicBezTo>
                    <a:pt x="4469052" y="2726595"/>
                    <a:pt x="4480001" y="2742334"/>
                    <a:pt x="4486502" y="2764917"/>
                  </a:cubicBezTo>
                  <a:cubicBezTo>
                    <a:pt x="4490609" y="2779288"/>
                    <a:pt x="4498136" y="2793317"/>
                    <a:pt x="4507717" y="2804266"/>
                  </a:cubicBezTo>
                  <a:cubicBezTo>
                    <a:pt x="4520376" y="2818636"/>
                    <a:pt x="4523798" y="2833349"/>
                    <a:pt x="4519008" y="2850799"/>
                  </a:cubicBezTo>
                  <a:cubicBezTo>
                    <a:pt x="4512164" y="2875777"/>
                    <a:pt x="4504637" y="2900755"/>
                    <a:pt x="4497452" y="2925733"/>
                  </a:cubicBezTo>
                  <a:lnTo>
                    <a:pt x="4486502" y="2964055"/>
                  </a:lnTo>
                  <a:cubicBezTo>
                    <a:pt x="4482397" y="2978083"/>
                    <a:pt x="4473158" y="2987664"/>
                    <a:pt x="4456393" y="2994849"/>
                  </a:cubicBezTo>
                  <a:cubicBezTo>
                    <a:pt x="4444075" y="2999981"/>
                    <a:pt x="4432099" y="3006140"/>
                    <a:pt x="4420123" y="3011615"/>
                  </a:cubicBezTo>
                  <a:cubicBezTo>
                    <a:pt x="4404384" y="3019143"/>
                    <a:pt x="4387960" y="3027012"/>
                    <a:pt x="4371537" y="3033513"/>
                  </a:cubicBezTo>
                  <a:cubicBezTo>
                    <a:pt x="4353402" y="3040699"/>
                    <a:pt x="4334925" y="3045831"/>
                    <a:pt x="4315080" y="3051306"/>
                  </a:cubicBezTo>
                  <a:cubicBezTo>
                    <a:pt x="4307895" y="3053359"/>
                    <a:pt x="4300709" y="3055412"/>
                    <a:pt x="4293524" y="3057464"/>
                  </a:cubicBezTo>
                  <a:lnTo>
                    <a:pt x="4302762" y="2655426"/>
                  </a:lnTo>
                  <a:cubicBezTo>
                    <a:pt x="4302762" y="2653373"/>
                    <a:pt x="4302762" y="2651662"/>
                    <a:pt x="4302762" y="2649609"/>
                  </a:cubicBezTo>
                  <a:cubicBezTo>
                    <a:pt x="4302762" y="2644819"/>
                    <a:pt x="4303104" y="2640029"/>
                    <a:pt x="4302762" y="2634896"/>
                  </a:cubicBezTo>
                  <a:cubicBezTo>
                    <a:pt x="4302762" y="2630790"/>
                    <a:pt x="4301394" y="2624973"/>
                    <a:pt x="4297288" y="2621894"/>
                  </a:cubicBezTo>
                  <a:cubicBezTo>
                    <a:pt x="4294892" y="2620183"/>
                    <a:pt x="4292155" y="2619157"/>
                    <a:pt x="4288392" y="2619157"/>
                  </a:cubicBezTo>
                  <a:cubicBezTo>
                    <a:pt x="4286681" y="2619157"/>
                    <a:pt x="4284970" y="2619157"/>
                    <a:pt x="4282917" y="2619499"/>
                  </a:cubicBezTo>
                  <a:cubicBezTo>
                    <a:pt x="4275389" y="2620868"/>
                    <a:pt x="4267177" y="2620525"/>
                    <a:pt x="4259308" y="2620183"/>
                  </a:cubicBezTo>
                  <a:close/>
                  <a:moveTo>
                    <a:pt x="4276758" y="2645845"/>
                  </a:moveTo>
                  <a:lnTo>
                    <a:pt x="4266835" y="3071151"/>
                  </a:lnTo>
                  <a:lnTo>
                    <a:pt x="4198061" y="3071151"/>
                  </a:lnTo>
                  <a:cubicBezTo>
                    <a:pt x="4190876" y="3054043"/>
                    <a:pt x="4183348" y="3036935"/>
                    <a:pt x="4176163" y="3020169"/>
                  </a:cubicBezTo>
                  <a:cubicBezTo>
                    <a:pt x="4158712" y="2980136"/>
                    <a:pt x="4141947" y="2942498"/>
                    <a:pt x="4129629" y="2902808"/>
                  </a:cubicBezTo>
                  <a:cubicBezTo>
                    <a:pt x="4112863" y="2848404"/>
                    <a:pt x="4099177" y="2791606"/>
                    <a:pt x="4086174" y="2736860"/>
                  </a:cubicBezTo>
                  <a:cubicBezTo>
                    <a:pt x="4080358" y="2711882"/>
                    <a:pt x="4074199" y="2686905"/>
                    <a:pt x="4067698" y="2661927"/>
                  </a:cubicBezTo>
                  <a:cubicBezTo>
                    <a:pt x="4065987" y="2654399"/>
                    <a:pt x="4063592" y="2646872"/>
                    <a:pt x="4061197" y="2639686"/>
                  </a:cubicBezTo>
                  <a:lnTo>
                    <a:pt x="4060170" y="2635922"/>
                  </a:lnTo>
                  <a:lnTo>
                    <a:pt x="4276758" y="2645845"/>
                  </a:lnTo>
                  <a:close/>
                  <a:moveTo>
                    <a:pt x="4237752" y="2312239"/>
                  </a:moveTo>
                  <a:cubicBezTo>
                    <a:pt x="4212090" y="2289656"/>
                    <a:pt x="4186770" y="2266047"/>
                    <a:pt x="4162134" y="2243122"/>
                  </a:cubicBezTo>
                  <a:lnTo>
                    <a:pt x="4153922" y="2235595"/>
                  </a:lnTo>
                  <a:cubicBezTo>
                    <a:pt x="4143315" y="2225672"/>
                    <a:pt x="4138525" y="2217460"/>
                    <a:pt x="4138183" y="2209590"/>
                  </a:cubicBezTo>
                  <a:cubicBezTo>
                    <a:pt x="4138183" y="2202063"/>
                    <a:pt x="4142289" y="2193851"/>
                    <a:pt x="4151869" y="2184270"/>
                  </a:cubicBezTo>
                  <a:cubicBezTo>
                    <a:pt x="4175136" y="2160319"/>
                    <a:pt x="4183348" y="2134657"/>
                    <a:pt x="4176847" y="2105231"/>
                  </a:cubicBezTo>
                  <a:cubicBezTo>
                    <a:pt x="4175136" y="2097704"/>
                    <a:pt x="4175136" y="2089834"/>
                    <a:pt x="4175136" y="2081280"/>
                  </a:cubicBezTo>
                  <a:cubicBezTo>
                    <a:pt x="4175136" y="2078201"/>
                    <a:pt x="4175136" y="2075121"/>
                    <a:pt x="4175136" y="2072042"/>
                  </a:cubicBezTo>
                  <a:cubicBezTo>
                    <a:pt x="4174110" y="2046037"/>
                    <a:pt x="4166582" y="2025508"/>
                    <a:pt x="4151869" y="2009426"/>
                  </a:cubicBezTo>
                  <a:cubicBezTo>
                    <a:pt x="4136130" y="1992660"/>
                    <a:pt x="4128602" y="1972131"/>
                    <a:pt x="4128944" y="1946127"/>
                  </a:cubicBezTo>
                  <a:cubicBezTo>
                    <a:pt x="4128944" y="1939968"/>
                    <a:pt x="4128260" y="1933467"/>
                    <a:pt x="4127918" y="1927308"/>
                  </a:cubicBezTo>
                  <a:cubicBezTo>
                    <a:pt x="4126549" y="1913279"/>
                    <a:pt x="4125181" y="1898566"/>
                    <a:pt x="4130998" y="1891381"/>
                  </a:cubicBezTo>
                  <a:cubicBezTo>
                    <a:pt x="4136472" y="1884880"/>
                    <a:pt x="4152554" y="1885222"/>
                    <a:pt x="4166924" y="1885222"/>
                  </a:cubicBezTo>
                  <a:cubicBezTo>
                    <a:pt x="4172399" y="1885222"/>
                    <a:pt x="4178216" y="1885222"/>
                    <a:pt x="4183690" y="1885222"/>
                  </a:cubicBezTo>
                  <a:cubicBezTo>
                    <a:pt x="4190533" y="1884880"/>
                    <a:pt x="4197719" y="1884195"/>
                    <a:pt x="4204904" y="1883853"/>
                  </a:cubicBezTo>
                  <a:cubicBezTo>
                    <a:pt x="4229198" y="1882142"/>
                    <a:pt x="4254517" y="1880090"/>
                    <a:pt x="4278811" y="1881458"/>
                  </a:cubicBezTo>
                  <a:cubicBezTo>
                    <a:pt x="4294550" y="1882142"/>
                    <a:pt x="4309948" y="1886248"/>
                    <a:pt x="4326713" y="1890696"/>
                  </a:cubicBezTo>
                  <a:cubicBezTo>
                    <a:pt x="4333899" y="1892407"/>
                    <a:pt x="4341084" y="1894460"/>
                    <a:pt x="4348612" y="1896171"/>
                  </a:cubicBezTo>
                  <a:lnTo>
                    <a:pt x="4348612" y="1899250"/>
                  </a:lnTo>
                  <a:cubicBezTo>
                    <a:pt x="4348954" y="1903357"/>
                    <a:pt x="4349296" y="1907805"/>
                    <a:pt x="4349296" y="1912253"/>
                  </a:cubicBezTo>
                  <a:cubicBezTo>
                    <a:pt x="4349296" y="1959129"/>
                    <a:pt x="4349296" y="2005662"/>
                    <a:pt x="4349296" y="2052196"/>
                  </a:cubicBezTo>
                  <a:cubicBezTo>
                    <a:pt x="4349296" y="2175716"/>
                    <a:pt x="4349296" y="2303684"/>
                    <a:pt x="4349980" y="2429257"/>
                  </a:cubicBezTo>
                  <a:cubicBezTo>
                    <a:pt x="4349980" y="2451498"/>
                    <a:pt x="4344164" y="2463473"/>
                    <a:pt x="4328082" y="2472027"/>
                  </a:cubicBezTo>
                  <a:cubicBezTo>
                    <a:pt x="4320897" y="2475791"/>
                    <a:pt x="4314396" y="2480581"/>
                    <a:pt x="4306868" y="2486398"/>
                  </a:cubicBezTo>
                  <a:cubicBezTo>
                    <a:pt x="4304473" y="2488109"/>
                    <a:pt x="4302078" y="2489820"/>
                    <a:pt x="4299341" y="2491873"/>
                  </a:cubicBezTo>
                  <a:cubicBezTo>
                    <a:pt x="4298998" y="2486740"/>
                    <a:pt x="4298314" y="2481950"/>
                    <a:pt x="4297972" y="2477160"/>
                  </a:cubicBezTo>
                  <a:cubicBezTo>
                    <a:pt x="4296603" y="2463816"/>
                    <a:pt x="4295235" y="2451156"/>
                    <a:pt x="4295919" y="2439180"/>
                  </a:cubicBezTo>
                  <a:cubicBezTo>
                    <a:pt x="4299341" y="2390936"/>
                    <a:pt x="4280864" y="2350903"/>
                    <a:pt x="4237752" y="2313265"/>
                  </a:cubicBezTo>
                  <a:close/>
                  <a:moveTo>
                    <a:pt x="3894564" y="1019555"/>
                  </a:moveTo>
                  <a:lnTo>
                    <a:pt x="3894564" y="1019555"/>
                  </a:lnTo>
                  <a:cubicBezTo>
                    <a:pt x="3894564" y="1019555"/>
                    <a:pt x="3895591" y="1017845"/>
                    <a:pt x="3896275" y="1016818"/>
                  </a:cubicBezTo>
                  <a:cubicBezTo>
                    <a:pt x="3897302" y="1015107"/>
                    <a:pt x="3898670" y="1013396"/>
                    <a:pt x="3899697" y="1012712"/>
                  </a:cubicBezTo>
                  <a:cubicBezTo>
                    <a:pt x="3917489" y="1003132"/>
                    <a:pt x="3971208" y="1016134"/>
                    <a:pt x="3985579" y="1030847"/>
                  </a:cubicBezTo>
                  <a:cubicBezTo>
                    <a:pt x="3995160" y="1040769"/>
                    <a:pt x="4006793" y="1048639"/>
                    <a:pt x="4017742" y="1056509"/>
                  </a:cubicBezTo>
                  <a:cubicBezTo>
                    <a:pt x="4021506" y="1059246"/>
                    <a:pt x="4025612" y="1061983"/>
                    <a:pt x="4029376" y="1064721"/>
                  </a:cubicBezTo>
                  <a:cubicBezTo>
                    <a:pt x="4032113" y="1066774"/>
                    <a:pt x="4035192" y="1068484"/>
                    <a:pt x="4038272" y="1070195"/>
                  </a:cubicBezTo>
                  <a:cubicBezTo>
                    <a:pt x="4042720" y="1072590"/>
                    <a:pt x="4047168" y="1074985"/>
                    <a:pt x="4050248" y="1078407"/>
                  </a:cubicBezTo>
                  <a:cubicBezTo>
                    <a:pt x="4073172" y="1103385"/>
                    <a:pt x="4102256" y="1113650"/>
                    <a:pt x="4127576" y="1120493"/>
                  </a:cubicBezTo>
                  <a:cubicBezTo>
                    <a:pt x="4140236" y="1123914"/>
                    <a:pt x="4154606" y="1132811"/>
                    <a:pt x="4166582" y="1144786"/>
                  </a:cubicBezTo>
                  <a:cubicBezTo>
                    <a:pt x="4178558" y="1156762"/>
                    <a:pt x="4190191" y="1170106"/>
                    <a:pt x="4201140" y="1182766"/>
                  </a:cubicBezTo>
                  <a:cubicBezTo>
                    <a:pt x="4213116" y="1196453"/>
                    <a:pt x="4225776" y="1210481"/>
                    <a:pt x="4238778" y="1223825"/>
                  </a:cubicBezTo>
                  <a:cubicBezTo>
                    <a:pt x="4246306" y="1231011"/>
                    <a:pt x="4258966" y="1233064"/>
                    <a:pt x="4269915" y="1235117"/>
                  </a:cubicBezTo>
                  <a:lnTo>
                    <a:pt x="4274705" y="1235801"/>
                  </a:lnTo>
                  <a:cubicBezTo>
                    <a:pt x="4280179" y="1236827"/>
                    <a:pt x="4285996" y="1235117"/>
                    <a:pt x="4290444" y="1233748"/>
                  </a:cubicBezTo>
                  <a:cubicBezTo>
                    <a:pt x="4290444" y="1233748"/>
                    <a:pt x="4291129" y="1233748"/>
                    <a:pt x="4291471" y="1233748"/>
                  </a:cubicBezTo>
                  <a:lnTo>
                    <a:pt x="4298314" y="1280966"/>
                  </a:lnTo>
                  <a:cubicBezTo>
                    <a:pt x="4306526" y="1337765"/>
                    <a:pt x="4314396" y="1391142"/>
                    <a:pt x="4321923" y="1445888"/>
                  </a:cubicBezTo>
                  <a:cubicBezTo>
                    <a:pt x="4322608" y="1452046"/>
                    <a:pt x="4319528" y="1461969"/>
                    <a:pt x="4315080" y="1465049"/>
                  </a:cubicBezTo>
                  <a:cubicBezTo>
                    <a:pt x="4297288" y="1478735"/>
                    <a:pt x="4278127" y="1490711"/>
                    <a:pt x="4259308" y="1502686"/>
                  </a:cubicBezTo>
                  <a:lnTo>
                    <a:pt x="4254175" y="1506108"/>
                  </a:lnTo>
                  <a:cubicBezTo>
                    <a:pt x="4244253" y="1512609"/>
                    <a:pt x="4235357" y="1510898"/>
                    <a:pt x="4227145" y="1500975"/>
                  </a:cubicBezTo>
                  <a:cubicBezTo>
                    <a:pt x="4224065" y="1497212"/>
                    <a:pt x="4220301" y="1494132"/>
                    <a:pt x="4216880" y="1490711"/>
                  </a:cubicBezTo>
                  <a:cubicBezTo>
                    <a:pt x="4213116" y="1486947"/>
                    <a:pt x="4209352" y="1483525"/>
                    <a:pt x="4206273" y="1479762"/>
                  </a:cubicBezTo>
                  <a:cubicBezTo>
                    <a:pt x="4179584" y="1445888"/>
                    <a:pt x="4145710" y="1429464"/>
                    <a:pt x="4101229" y="1429464"/>
                  </a:cubicBezTo>
                  <a:cubicBezTo>
                    <a:pt x="4090623" y="1429464"/>
                    <a:pt x="4079331" y="1430490"/>
                    <a:pt x="4067698" y="1432201"/>
                  </a:cubicBezTo>
                  <a:cubicBezTo>
                    <a:pt x="4038272" y="1436649"/>
                    <a:pt x="4008846" y="1439044"/>
                    <a:pt x="3978052" y="1441440"/>
                  </a:cubicBezTo>
                  <a:cubicBezTo>
                    <a:pt x="3965049" y="1442466"/>
                    <a:pt x="3952047" y="1443492"/>
                    <a:pt x="3938703" y="1444861"/>
                  </a:cubicBezTo>
                  <a:lnTo>
                    <a:pt x="3938019" y="1434596"/>
                  </a:lnTo>
                  <a:cubicBezTo>
                    <a:pt x="3937334" y="1424674"/>
                    <a:pt x="3936992" y="1415093"/>
                    <a:pt x="3935966" y="1405513"/>
                  </a:cubicBezTo>
                  <a:lnTo>
                    <a:pt x="3933913" y="1380193"/>
                  </a:lnTo>
                  <a:cubicBezTo>
                    <a:pt x="3929465" y="1326131"/>
                    <a:pt x="3924674" y="1270017"/>
                    <a:pt x="3919542" y="1214929"/>
                  </a:cubicBezTo>
                  <a:cubicBezTo>
                    <a:pt x="3918858" y="1208428"/>
                    <a:pt x="3912699" y="1201927"/>
                    <a:pt x="3907566" y="1197137"/>
                  </a:cubicBezTo>
                  <a:cubicBezTo>
                    <a:pt x="3888405" y="1179687"/>
                    <a:pt x="3869245" y="1162579"/>
                    <a:pt x="3850083" y="1145128"/>
                  </a:cubicBezTo>
                  <a:lnTo>
                    <a:pt x="3824764" y="1122204"/>
                  </a:lnTo>
                  <a:cubicBezTo>
                    <a:pt x="3824764" y="1122204"/>
                    <a:pt x="3822026" y="1119466"/>
                    <a:pt x="3820316" y="1117755"/>
                  </a:cubicBezTo>
                  <a:cubicBezTo>
                    <a:pt x="3820316" y="1117755"/>
                    <a:pt x="3819973" y="1117071"/>
                    <a:pt x="3819631" y="1117071"/>
                  </a:cubicBezTo>
                  <a:lnTo>
                    <a:pt x="3893880" y="1020582"/>
                  </a:lnTo>
                  <a:close/>
                  <a:moveTo>
                    <a:pt x="3902092" y="891245"/>
                  </a:moveTo>
                  <a:cubicBezTo>
                    <a:pt x="3906882" y="888850"/>
                    <a:pt x="3912015" y="886797"/>
                    <a:pt x="3917147" y="884744"/>
                  </a:cubicBezTo>
                  <a:cubicBezTo>
                    <a:pt x="3922279" y="882691"/>
                    <a:pt x="3927754" y="880638"/>
                    <a:pt x="3932886" y="877901"/>
                  </a:cubicBezTo>
                  <a:cubicBezTo>
                    <a:pt x="3948968" y="869347"/>
                    <a:pt x="3958549" y="856003"/>
                    <a:pt x="3960601" y="837526"/>
                  </a:cubicBezTo>
                  <a:cubicBezTo>
                    <a:pt x="3960944" y="834104"/>
                    <a:pt x="3967445" y="828288"/>
                    <a:pt x="3969155" y="827945"/>
                  </a:cubicBezTo>
                  <a:cubicBezTo>
                    <a:pt x="3998581" y="829656"/>
                    <a:pt x="4028349" y="832051"/>
                    <a:pt x="4057091" y="834789"/>
                  </a:cubicBezTo>
                  <a:lnTo>
                    <a:pt x="4079673" y="836842"/>
                  </a:lnTo>
                  <a:cubicBezTo>
                    <a:pt x="4080700" y="841290"/>
                    <a:pt x="4081384" y="846080"/>
                    <a:pt x="4082411" y="850186"/>
                  </a:cubicBezTo>
                  <a:cubicBezTo>
                    <a:pt x="4084806" y="861477"/>
                    <a:pt x="4086859" y="872084"/>
                    <a:pt x="4088912" y="883033"/>
                  </a:cubicBezTo>
                  <a:cubicBezTo>
                    <a:pt x="4093018" y="908695"/>
                    <a:pt x="4111494" y="914170"/>
                    <a:pt x="4133393" y="918618"/>
                  </a:cubicBezTo>
                  <a:cubicBezTo>
                    <a:pt x="4155291" y="922724"/>
                    <a:pt x="4163845" y="908695"/>
                    <a:pt x="4170346" y="895351"/>
                  </a:cubicBezTo>
                  <a:cubicBezTo>
                    <a:pt x="4171373" y="892956"/>
                    <a:pt x="4173083" y="890903"/>
                    <a:pt x="4175136" y="887823"/>
                  </a:cubicBezTo>
                  <a:cubicBezTo>
                    <a:pt x="4175478" y="887139"/>
                    <a:pt x="4176163" y="886455"/>
                    <a:pt x="4176505" y="885771"/>
                  </a:cubicBezTo>
                  <a:cubicBezTo>
                    <a:pt x="4177189" y="886455"/>
                    <a:pt x="4177873" y="887139"/>
                    <a:pt x="4178216" y="887481"/>
                  </a:cubicBezTo>
                  <a:cubicBezTo>
                    <a:pt x="4180953" y="890219"/>
                    <a:pt x="4183690" y="892956"/>
                    <a:pt x="4185401" y="895693"/>
                  </a:cubicBezTo>
                  <a:cubicBezTo>
                    <a:pt x="4197377" y="912117"/>
                    <a:pt x="4213800" y="919987"/>
                    <a:pt x="4230909" y="928198"/>
                  </a:cubicBezTo>
                  <a:lnTo>
                    <a:pt x="4237752" y="931278"/>
                  </a:lnTo>
                  <a:cubicBezTo>
                    <a:pt x="4272652" y="948386"/>
                    <a:pt x="4306184" y="950439"/>
                    <a:pt x="4348954" y="939148"/>
                  </a:cubicBezTo>
                  <a:cubicBezTo>
                    <a:pt x="4373932" y="932304"/>
                    <a:pt x="4396856" y="949755"/>
                    <a:pt x="4419097" y="966520"/>
                  </a:cubicBezTo>
                  <a:lnTo>
                    <a:pt x="4424571" y="970626"/>
                  </a:lnTo>
                  <a:cubicBezTo>
                    <a:pt x="4424571" y="970626"/>
                    <a:pt x="4425256" y="971311"/>
                    <a:pt x="4425256" y="971653"/>
                  </a:cubicBezTo>
                  <a:cubicBezTo>
                    <a:pt x="4426282" y="980891"/>
                    <a:pt x="4427651" y="990130"/>
                    <a:pt x="4428677" y="999368"/>
                  </a:cubicBezTo>
                  <a:cubicBezTo>
                    <a:pt x="4432099" y="1026399"/>
                    <a:pt x="4435521" y="1054456"/>
                    <a:pt x="4437231" y="1082171"/>
                  </a:cubicBezTo>
                  <a:cubicBezTo>
                    <a:pt x="4437574" y="1089014"/>
                    <a:pt x="4428677" y="1100305"/>
                    <a:pt x="4420808" y="1105780"/>
                  </a:cubicBezTo>
                  <a:cubicBezTo>
                    <a:pt x="4414649" y="1109886"/>
                    <a:pt x="4408148" y="1113992"/>
                    <a:pt x="4401989" y="1118440"/>
                  </a:cubicBezTo>
                  <a:cubicBezTo>
                    <a:pt x="4367088" y="1141365"/>
                    <a:pt x="4331162" y="1165316"/>
                    <a:pt x="4302420" y="1197821"/>
                  </a:cubicBezTo>
                  <a:cubicBezTo>
                    <a:pt x="4295919" y="1205007"/>
                    <a:pt x="4288392" y="1208770"/>
                    <a:pt x="4280179" y="1208770"/>
                  </a:cubicBezTo>
                  <a:lnTo>
                    <a:pt x="4279838" y="1208770"/>
                  </a:lnTo>
                  <a:cubicBezTo>
                    <a:pt x="4269230" y="1208770"/>
                    <a:pt x="4257255" y="1201927"/>
                    <a:pt x="4247674" y="1190294"/>
                  </a:cubicBezTo>
                  <a:cubicBezTo>
                    <a:pt x="4224750" y="1162579"/>
                    <a:pt x="4198403" y="1134864"/>
                    <a:pt x="4169662" y="1107833"/>
                  </a:cubicBezTo>
                  <a:cubicBezTo>
                    <a:pt x="4163503" y="1102016"/>
                    <a:pt x="4154606" y="1099279"/>
                    <a:pt x="4145710" y="1096884"/>
                  </a:cubicBezTo>
                  <a:cubicBezTo>
                    <a:pt x="4140578" y="1095515"/>
                    <a:pt x="4135103" y="1093804"/>
                    <a:pt x="4130655" y="1091751"/>
                  </a:cubicBezTo>
                  <a:cubicBezTo>
                    <a:pt x="4110126" y="1081829"/>
                    <a:pt x="4089596" y="1070537"/>
                    <a:pt x="4072146" y="1060273"/>
                  </a:cubicBezTo>
                  <a:cubicBezTo>
                    <a:pt x="4070093" y="1058904"/>
                    <a:pt x="4068040" y="1057193"/>
                    <a:pt x="4065987" y="1055140"/>
                  </a:cubicBezTo>
                  <a:cubicBezTo>
                    <a:pt x="4063250" y="1052403"/>
                    <a:pt x="4060170" y="1049323"/>
                    <a:pt x="4056406" y="1047955"/>
                  </a:cubicBezTo>
                  <a:cubicBezTo>
                    <a:pt x="4034166" y="1039401"/>
                    <a:pt x="4018084" y="1024003"/>
                    <a:pt x="4000976" y="1007922"/>
                  </a:cubicBezTo>
                  <a:cubicBezTo>
                    <a:pt x="3998239" y="1005527"/>
                    <a:pt x="3995844" y="1002789"/>
                    <a:pt x="3993107" y="1000394"/>
                  </a:cubicBezTo>
                  <a:cubicBezTo>
                    <a:pt x="3982500" y="990472"/>
                    <a:pt x="3964365" y="988077"/>
                    <a:pt x="3948284" y="985681"/>
                  </a:cubicBezTo>
                  <a:cubicBezTo>
                    <a:pt x="3945546" y="985339"/>
                    <a:pt x="3942467" y="984997"/>
                    <a:pt x="3940072" y="984655"/>
                  </a:cubicBezTo>
                  <a:cubicBezTo>
                    <a:pt x="3937334" y="984313"/>
                    <a:pt x="3934597" y="983971"/>
                    <a:pt x="3931860" y="983971"/>
                  </a:cubicBezTo>
                  <a:cubicBezTo>
                    <a:pt x="3925701" y="983971"/>
                    <a:pt x="3919542" y="984655"/>
                    <a:pt x="3913041" y="985681"/>
                  </a:cubicBezTo>
                  <a:cubicBezTo>
                    <a:pt x="3909277" y="986024"/>
                    <a:pt x="3905856" y="986708"/>
                    <a:pt x="3901750" y="987050"/>
                  </a:cubicBezTo>
                  <a:cubicBezTo>
                    <a:pt x="3899697" y="980891"/>
                    <a:pt x="3897644" y="975075"/>
                    <a:pt x="3895591" y="969258"/>
                  </a:cubicBezTo>
                  <a:cubicBezTo>
                    <a:pt x="3890458" y="954203"/>
                    <a:pt x="3885326" y="940174"/>
                    <a:pt x="3881562" y="925803"/>
                  </a:cubicBezTo>
                  <a:cubicBezTo>
                    <a:pt x="3878141" y="911775"/>
                    <a:pt x="3884642" y="900826"/>
                    <a:pt x="3902092" y="891587"/>
                  </a:cubicBezTo>
                  <a:close/>
                  <a:moveTo>
                    <a:pt x="3958890" y="1468470"/>
                  </a:moveTo>
                  <a:cubicBezTo>
                    <a:pt x="4002003" y="1465391"/>
                    <a:pt x="4048194" y="1461285"/>
                    <a:pt x="4103967" y="1455468"/>
                  </a:cubicBezTo>
                  <a:cubicBezTo>
                    <a:pt x="4127576" y="1453073"/>
                    <a:pt x="4147421" y="1459916"/>
                    <a:pt x="4164871" y="1476682"/>
                  </a:cubicBezTo>
                  <a:cubicBezTo>
                    <a:pt x="4183006" y="1493790"/>
                    <a:pt x="4197377" y="1508161"/>
                    <a:pt x="4210379" y="1521505"/>
                  </a:cubicBezTo>
                  <a:cubicBezTo>
                    <a:pt x="4226460" y="1538271"/>
                    <a:pt x="4245279" y="1541693"/>
                    <a:pt x="4263414" y="1531086"/>
                  </a:cubicBezTo>
                  <a:cubicBezTo>
                    <a:pt x="4285996" y="1517741"/>
                    <a:pt x="4309948" y="1502002"/>
                    <a:pt x="4338347" y="1481472"/>
                  </a:cubicBezTo>
                  <a:cubicBezTo>
                    <a:pt x="4344848" y="1476682"/>
                    <a:pt x="4348270" y="1467102"/>
                    <a:pt x="4350665" y="1459232"/>
                  </a:cubicBezTo>
                  <a:cubicBezTo>
                    <a:pt x="4352718" y="1453415"/>
                    <a:pt x="4355455" y="1449651"/>
                    <a:pt x="4358192" y="1448967"/>
                  </a:cubicBezTo>
                  <a:cubicBezTo>
                    <a:pt x="4360929" y="1448283"/>
                    <a:pt x="4364693" y="1450336"/>
                    <a:pt x="4368457" y="1454442"/>
                  </a:cubicBezTo>
                  <a:cubicBezTo>
                    <a:pt x="4370852" y="1456837"/>
                    <a:pt x="4372563" y="1459574"/>
                    <a:pt x="4374616" y="1462311"/>
                  </a:cubicBezTo>
                  <a:cubicBezTo>
                    <a:pt x="4375985" y="1464364"/>
                    <a:pt x="4377353" y="1466417"/>
                    <a:pt x="4379064" y="1468470"/>
                  </a:cubicBezTo>
                  <a:cubicBezTo>
                    <a:pt x="4396856" y="1490711"/>
                    <a:pt x="4413280" y="1493790"/>
                    <a:pt x="4435178" y="1478735"/>
                  </a:cubicBezTo>
                  <a:cubicBezTo>
                    <a:pt x="4449549" y="1469155"/>
                    <a:pt x="4459130" y="1470181"/>
                    <a:pt x="4470421" y="1483525"/>
                  </a:cubicBezTo>
                  <a:cubicBezTo>
                    <a:pt x="4477948" y="1492079"/>
                    <a:pt x="4484449" y="1496870"/>
                    <a:pt x="4490951" y="1498923"/>
                  </a:cubicBezTo>
                  <a:cubicBezTo>
                    <a:pt x="4514560" y="1505424"/>
                    <a:pt x="4520376" y="1521847"/>
                    <a:pt x="4526878" y="1546141"/>
                  </a:cubicBezTo>
                  <a:cubicBezTo>
                    <a:pt x="4531325" y="1563249"/>
                    <a:pt x="4538511" y="1580015"/>
                    <a:pt x="4545354" y="1596438"/>
                  </a:cubicBezTo>
                  <a:cubicBezTo>
                    <a:pt x="4550829" y="1609098"/>
                    <a:pt x="4556303" y="1622442"/>
                    <a:pt x="4560409" y="1635787"/>
                  </a:cubicBezTo>
                  <a:cubicBezTo>
                    <a:pt x="4566910" y="1656659"/>
                    <a:pt x="4571016" y="1678557"/>
                    <a:pt x="4572043" y="1699087"/>
                  </a:cubicBezTo>
                  <a:cubicBezTo>
                    <a:pt x="4573069" y="1724064"/>
                    <a:pt x="4572727" y="1749384"/>
                    <a:pt x="4572385" y="1774020"/>
                  </a:cubicBezTo>
                  <a:cubicBezTo>
                    <a:pt x="4572385" y="1786337"/>
                    <a:pt x="4572043" y="1798313"/>
                    <a:pt x="4572043" y="1810631"/>
                  </a:cubicBezTo>
                  <a:cubicBezTo>
                    <a:pt x="4572043" y="1829108"/>
                    <a:pt x="4564173" y="1841767"/>
                    <a:pt x="4548433" y="1848953"/>
                  </a:cubicBezTo>
                  <a:cubicBezTo>
                    <a:pt x="4503953" y="1869140"/>
                    <a:pt x="4467684" y="1874273"/>
                    <a:pt x="4431072" y="1865034"/>
                  </a:cubicBezTo>
                  <a:cubicBezTo>
                    <a:pt x="4420808" y="1862297"/>
                    <a:pt x="4410201" y="1861613"/>
                    <a:pt x="4399594" y="1861613"/>
                  </a:cubicBezTo>
                  <a:cubicBezTo>
                    <a:pt x="4392751" y="1861613"/>
                    <a:pt x="4385565" y="1861613"/>
                    <a:pt x="4378722" y="1862297"/>
                  </a:cubicBezTo>
                  <a:cubicBezTo>
                    <a:pt x="4371194" y="1862297"/>
                    <a:pt x="4362983" y="1862982"/>
                    <a:pt x="4355455" y="1862982"/>
                  </a:cubicBezTo>
                  <a:cubicBezTo>
                    <a:pt x="4352033" y="1862982"/>
                    <a:pt x="4348270" y="1862982"/>
                    <a:pt x="4344848" y="1863324"/>
                  </a:cubicBezTo>
                  <a:cubicBezTo>
                    <a:pt x="4337662" y="1864008"/>
                    <a:pt x="4330819" y="1864350"/>
                    <a:pt x="4325345" y="1862297"/>
                  </a:cubicBezTo>
                  <a:cubicBezTo>
                    <a:pt x="4283259" y="1846900"/>
                    <a:pt x="4240831" y="1850322"/>
                    <a:pt x="4199772" y="1853743"/>
                  </a:cubicBezTo>
                  <a:cubicBezTo>
                    <a:pt x="4140578" y="1858533"/>
                    <a:pt x="4089254" y="1856138"/>
                    <a:pt x="4042378" y="1846558"/>
                  </a:cubicBezTo>
                  <a:cubicBezTo>
                    <a:pt x="4020137" y="1841767"/>
                    <a:pt x="3997555" y="1839715"/>
                    <a:pt x="3973603" y="1837662"/>
                  </a:cubicBezTo>
                  <a:cubicBezTo>
                    <a:pt x="3963681" y="1836635"/>
                    <a:pt x="3954100" y="1835951"/>
                    <a:pt x="3943836" y="1834924"/>
                  </a:cubicBezTo>
                  <a:lnTo>
                    <a:pt x="3943836" y="1832871"/>
                  </a:lnTo>
                  <a:cubicBezTo>
                    <a:pt x="3943493" y="1829108"/>
                    <a:pt x="3943151" y="1825686"/>
                    <a:pt x="3943151" y="1821922"/>
                  </a:cubicBezTo>
                  <a:cubicBezTo>
                    <a:pt x="3943151" y="1792496"/>
                    <a:pt x="3942467" y="1763413"/>
                    <a:pt x="3942467" y="1733987"/>
                  </a:cubicBezTo>
                  <a:cubicBezTo>
                    <a:pt x="3941782" y="1653579"/>
                    <a:pt x="3941098" y="1570434"/>
                    <a:pt x="3939387" y="1488658"/>
                  </a:cubicBezTo>
                  <a:cubicBezTo>
                    <a:pt x="3939387" y="1473261"/>
                    <a:pt x="3942467" y="1469497"/>
                    <a:pt x="3958206" y="1468470"/>
                  </a:cubicBezTo>
                  <a:close/>
                  <a:moveTo>
                    <a:pt x="4600100" y="1743567"/>
                  </a:moveTo>
                  <a:cubicBezTo>
                    <a:pt x="4600100" y="1734329"/>
                    <a:pt x="4600100" y="1724749"/>
                    <a:pt x="4599757" y="1714484"/>
                  </a:cubicBezTo>
                  <a:cubicBezTo>
                    <a:pt x="4601811" y="1715852"/>
                    <a:pt x="4603864" y="1717221"/>
                    <a:pt x="4605575" y="1718248"/>
                  </a:cubicBezTo>
                  <a:cubicBezTo>
                    <a:pt x="4611733" y="1722011"/>
                    <a:pt x="4615839" y="1724749"/>
                    <a:pt x="4619603" y="1728170"/>
                  </a:cubicBezTo>
                  <a:cubicBezTo>
                    <a:pt x="4628841" y="1736382"/>
                    <a:pt x="4639106" y="1745620"/>
                    <a:pt x="4647318" y="1756227"/>
                  </a:cubicBezTo>
                  <a:cubicBezTo>
                    <a:pt x="4674691" y="1791470"/>
                    <a:pt x="4713355" y="1804472"/>
                    <a:pt x="4744149" y="1811657"/>
                  </a:cubicBezTo>
                  <a:cubicBezTo>
                    <a:pt x="4761257" y="1815763"/>
                    <a:pt x="4778023" y="1823291"/>
                    <a:pt x="4793079" y="1830818"/>
                  </a:cubicBezTo>
                  <a:cubicBezTo>
                    <a:pt x="4803001" y="1835609"/>
                    <a:pt x="4807791" y="1844505"/>
                    <a:pt x="4808134" y="1858876"/>
                  </a:cubicBezTo>
                  <a:cubicBezTo>
                    <a:pt x="4808134" y="1869140"/>
                    <a:pt x="4810529" y="1879063"/>
                    <a:pt x="4812924" y="1888644"/>
                  </a:cubicBezTo>
                  <a:cubicBezTo>
                    <a:pt x="4814292" y="1895487"/>
                    <a:pt x="4816003" y="1902672"/>
                    <a:pt x="4817030" y="1909858"/>
                  </a:cubicBezTo>
                  <a:cubicBezTo>
                    <a:pt x="4818056" y="1918754"/>
                    <a:pt x="4816003" y="1928334"/>
                    <a:pt x="4814292" y="1935862"/>
                  </a:cubicBezTo>
                  <a:cubicBezTo>
                    <a:pt x="4812239" y="1944758"/>
                    <a:pt x="4809502" y="1953312"/>
                    <a:pt x="4807107" y="1962208"/>
                  </a:cubicBezTo>
                  <a:cubicBezTo>
                    <a:pt x="4803343" y="1975552"/>
                    <a:pt x="4799237" y="1988897"/>
                    <a:pt x="4796842" y="2002925"/>
                  </a:cubicBezTo>
                  <a:cubicBezTo>
                    <a:pt x="4794447" y="2015585"/>
                    <a:pt x="4789315" y="2021402"/>
                    <a:pt x="4779050" y="2023797"/>
                  </a:cubicBezTo>
                  <a:cubicBezTo>
                    <a:pt x="4768785" y="2026192"/>
                    <a:pt x="4758178" y="2028587"/>
                    <a:pt x="4747913" y="2030982"/>
                  </a:cubicBezTo>
                  <a:cubicBezTo>
                    <a:pt x="4721909" y="2036799"/>
                    <a:pt x="4694879" y="2043300"/>
                    <a:pt x="4668190" y="2048433"/>
                  </a:cubicBezTo>
                  <a:cubicBezTo>
                    <a:pt x="4618576" y="2058355"/>
                    <a:pt x="4601468" y="2077858"/>
                    <a:pt x="4600442" y="2125419"/>
                  </a:cubicBezTo>
                  <a:cubicBezTo>
                    <a:pt x="4599073" y="2173321"/>
                    <a:pt x="4599415" y="2222250"/>
                    <a:pt x="4599415" y="2269468"/>
                  </a:cubicBezTo>
                  <a:cubicBezTo>
                    <a:pt x="4599415" y="2295473"/>
                    <a:pt x="4599415" y="2321135"/>
                    <a:pt x="4599415" y="2347139"/>
                  </a:cubicBezTo>
                  <a:cubicBezTo>
                    <a:pt x="4599415" y="2373828"/>
                    <a:pt x="4598731" y="2402569"/>
                    <a:pt x="4597021" y="2430626"/>
                  </a:cubicBezTo>
                  <a:cubicBezTo>
                    <a:pt x="4597021" y="2435074"/>
                    <a:pt x="4589835" y="2442602"/>
                    <a:pt x="4587440" y="2442602"/>
                  </a:cubicBezTo>
                  <a:cubicBezTo>
                    <a:pt x="4529615" y="2445339"/>
                    <a:pt x="4472816" y="2447392"/>
                    <a:pt x="4412254" y="2449445"/>
                  </a:cubicBezTo>
                  <a:lnTo>
                    <a:pt x="4375300" y="2450814"/>
                  </a:lnTo>
                  <a:lnTo>
                    <a:pt x="4375300" y="2306080"/>
                  </a:lnTo>
                  <a:cubicBezTo>
                    <a:pt x="4375300" y="2175716"/>
                    <a:pt x="4375300" y="2040563"/>
                    <a:pt x="4375300" y="1907805"/>
                  </a:cubicBezTo>
                  <a:cubicBezTo>
                    <a:pt x="4375300" y="1898908"/>
                    <a:pt x="4376669" y="1893434"/>
                    <a:pt x="4380090" y="1890354"/>
                  </a:cubicBezTo>
                  <a:cubicBezTo>
                    <a:pt x="4382486" y="1888301"/>
                    <a:pt x="4385907" y="1887275"/>
                    <a:pt x="4390698" y="1887275"/>
                  </a:cubicBezTo>
                  <a:cubicBezTo>
                    <a:pt x="4392066" y="1887275"/>
                    <a:pt x="4393777" y="1887275"/>
                    <a:pt x="4395488" y="1887275"/>
                  </a:cubicBezTo>
                  <a:cubicBezTo>
                    <a:pt x="4398225" y="1887275"/>
                    <a:pt x="4401305" y="1887959"/>
                    <a:pt x="4404384" y="1887959"/>
                  </a:cubicBezTo>
                  <a:cubicBezTo>
                    <a:pt x="4412938" y="1888644"/>
                    <a:pt x="4422176" y="1889328"/>
                    <a:pt x="4430388" y="1891723"/>
                  </a:cubicBezTo>
                  <a:cubicBezTo>
                    <a:pt x="4477264" y="1906094"/>
                    <a:pt x="4523114" y="1896855"/>
                    <a:pt x="4574780" y="1863666"/>
                  </a:cubicBezTo>
                  <a:cubicBezTo>
                    <a:pt x="4588124" y="1855112"/>
                    <a:pt x="4597705" y="1834582"/>
                    <a:pt x="4599073" y="1819527"/>
                  </a:cubicBezTo>
                  <a:cubicBezTo>
                    <a:pt x="4601468" y="1794892"/>
                    <a:pt x="4601126" y="1769572"/>
                    <a:pt x="4600442" y="1742883"/>
                  </a:cubicBezTo>
                  <a:close/>
                  <a:moveTo>
                    <a:pt x="5056884" y="2688957"/>
                  </a:moveTo>
                  <a:cubicBezTo>
                    <a:pt x="5057911" y="2700933"/>
                    <a:pt x="5058938" y="2712909"/>
                    <a:pt x="5059621" y="2724542"/>
                  </a:cubicBezTo>
                  <a:cubicBezTo>
                    <a:pt x="5060990" y="2746098"/>
                    <a:pt x="5053120" y="2761496"/>
                    <a:pt x="5034302" y="2772787"/>
                  </a:cubicBezTo>
                  <a:cubicBezTo>
                    <a:pt x="5006929" y="2789211"/>
                    <a:pt x="4980582" y="2805976"/>
                    <a:pt x="4952526" y="2823427"/>
                  </a:cubicBezTo>
                  <a:cubicBezTo>
                    <a:pt x="4942603" y="2829586"/>
                    <a:pt x="4932680" y="2835744"/>
                    <a:pt x="4922415" y="2842245"/>
                  </a:cubicBezTo>
                  <a:cubicBezTo>
                    <a:pt x="4915230" y="2831981"/>
                    <a:pt x="4908387" y="2821716"/>
                    <a:pt x="4901543" y="2811793"/>
                  </a:cubicBezTo>
                  <a:cubicBezTo>
                    <a:pt x="4881014" y="2782025"/>
                    <a:pt x="4861511" y="2753626"/>
                    <a:pt x="4843376" y="2724200"/>
                  </a:cubicBezTo>
                  <a:cubicBezTo>
                    <a:pt x="4839954" y="2718726"/>
                    <a:pt x="4842350" y="2708461"/>
                    <a:pt x="4844403" y="2699222"/>
                  </a:cubicBezTo>
                  <a:cubicBezTo>
                    <a:pt x="4845087" y="2696485"/>
                    <a:pt x="4845429" y="2694090"/>
                    <a:pt x="4845771" y="2691695"/>
                  </a:cubicBezTo>
                  <a:cubicBezTo>
                    <a:pt x="4846114" y="2689642"/>
                    <a:pt x="4848508" y="2686905"/>
                    <a:pt x="4850904" y="2684509"/>
                  </a:cubicBezTo>
                  <a:cubicBezTo>
                    <a:pt x="4852272" y="2683141"/>
                    <a:pt x="4853299" y="2681772"/>
                    <a:pt x="4854668" y="2680403"/>
                  </a:cubicBezTo>
                  <a:cubicBezTo>
                    <a:pt x="4867327" y="2664322"/>
                    <a:pt x="4871776" y="2652689"/>
                    <a:pt x="4868012" y="2643450"/>
                  </a:cubicBezTo>
                  <a:cubicBezTo>
                    <a:pt x="4864248" y="2634212"/>
                    <a:pt x="4852957" y="2628395"/>
                    <a:pt x="4832427" y="2625316"/>
                  </a:cubicBezTo>
                  <a:cubicBezTo>
                    <a:pt x="4822846" y="2623947"/>
                    <a:pt x="4812924" y="2623605"/>
                    <a:pt x="4803343" y="2623263"/>
                  </a:cubicBezTo>
                  <a:cubicBezTo>
                    <a:pt x="4799580" y="2623263"/>
                    <a:pt x="4795816" y="2623263"/>
                    <a:pt x="4792052" y="2623263"/>
                  </a:cubicBezTo>
                  <a:cubicBezTo>
                    <a:pt x="4775971" y="2622578"/>
                    <a:pt x="4768443" y="2617104"/>
                    <a:pt x="4766390" y="2604444"/>
                  </a:cubicBezTo>
                  <a:cubicBezTo>
                    <a:pt x="4765706" y="2600338"/>
                    <a:pt x="4763653" y="2596232"/>
                    <a:pt x="4761942" y="2593837"/>
                  </a:cubicBezTo>
                  <a:lnTo>
                    <a:pt x="4751335" y="2577755"/>
                  </a:lnTo>
                  <a:cubicBezTo>
                    <a:pt x="4734569" y="2552093"/>
                    <a:pt x="4717119" y="2525062"/>
                    <a:pt x="4699669" y="2499400"/>
                  </a:cubicBezTo>
                  <a:cubicBezTo>
                    <a:pt x="4685298" y="2478186"/>
                    <a:pt x="4662715" y="2474765"/>
                    <a:pt x="4640475" y="2471686"/>
                  </a:cubicBezTo>
                  <a:lnTo>
                    <a:pt x="4639106" y="2471686"/>
                  </a:lnTo>
                  <a:cubicBezTo>
                    <a:pt x="4627815" y="2469975"/>
                    <a:pt x="4623025" y="2467237"/>
                    <a:pt x="4623025" y="2455262"/>
                  </a:cubicBezTo>
                  <a:cubicBezTo>
                    <a:pt x="4623709" y="2402911"/>
                    <a:pt x="4624051" y="2349534"/>
                    <a:pt x="4624393" y="2297868"/>
                  </a:cubicBezTo>
                  <a:cubicBezTo>
                    <a:pt x="4624393" y="2256466"/>
                    <a:pt x="4625078" y="2215065"/>
                    <a:pt x="4625419" y="2173663"/>
                  </a:cubicBezTo>
                  <a:cubicBezTo>
                    <a:pt x="4625419" y="2151081"/>
                    <a:pt x="4627815" y="2129183"/>
                    <a:pt x="4629868" y="2110364"/>
                  </a:cubicBezTo>
                  <a:cubicBezTo>
                    <a:pt x="4631921" y="2091887"/>
                    <a:pt x="4642186" y="2081280"/>
                    <a:pt x="4661346" y="2077174"/>
                  </a:cubicBezTo>
                  <a:cubicBezTo>
                    <a:pt x="4690430" y="2071357"/>
                    <a:pt x="4719514" y="2065199"/>
                    <a:pt x="4748940" y="2058697"/>
                  </a:cubicBezTo>
                  <a:lnTo>
                    <a:pt x="4777681" y="2052538"/>
                  </a:lnTo>
                  <a:cubicBezTo>
                    <a:pt x="4782814" y="2098730"/>
                    <a:pt x="4802317" y="2121313"/>
                    <a:pt x="4849193" y="2135684"/>
                  </a:cubicBezTo>
                  <a:cubicBezTo>
                    <a:pt x="4866301" y="2140816"/>
                    <a:pt x="4883409" y="2147317"/>
                    <a:pt x="4900859" y="2155187"/>
                  </a:cubicBezTo>
                  <a:cubicBezTo>
                    <a:pt x="4927547" y="2167162"/>
                    <a:pt x="4954920" y="2166136"/>
                    <a:pt x="4984688" y="2152107"/>
                  </a:cubicBezTo>
                  <a:cubicBezTo>
                    <a:pt x="4988794" y="2150054"/>
                    <a:pt x="4992558" y="2148001"/>
                    <a:pt x="4996322" y="2145606"/>
                  </a:cubicBezTo>
                  <a:cubicBezTo>
                    <a:pt x="5000086" y="2143553"/>
                    <a:pt x="5003507" y="2141500"/>
                    <a:pt x="5007271" y="2139447"/>
                  </a:cubicBezTo>
                  <a:cubicBezTo>
                    <a:pt x="5035328" y="2126103"/>
                    <a:pt x="5041830" y="2127814"/>
                    <a:pt x="5063043" y="2151765"/>
                  </a:cubicBezTo>
                  <a:cubicBezTo>
                    <a:pt x="5069202" y="2158951"/>
                    <a:pt x="5076046" y="2165109"/>
                    <a:pt x="5082546" y="2171611"/>
                  </a:cubicBezTo>
                  <a:cubicBezTo>
                    <a:pt x="5088021" y="2176743"/>
                    <a:pt x="5093496" y="2181875"/>
                    <a:pt x="5098286" y="2187008"/>
                  </a:cubicBezTo>
                  <a:cubicBezTo>
                    <a:pt x="5104444" y="2193509"/>
                    <a:pt x="5107182" y="2198641"/>
                    <a:pt x="5106155" y="2202405"/>
                  </a:cubicBezTo>
                  <a:cubicBezTo>
                    <a:pt x="5105471" y="2206169"/>
                    <a:pt x="5101023" y="2209590"/>
                    <a:pt x="5092811" y="2213012"/>
                  </a:cubicBezTo>
                  <a:cubicBezTo>
                    <a:pt x="5072966" y="2221224"/>
                    <a:pt x="5062017" y="2237647"/>
                    <a:pt x="5058938" y="2262968"/>
                  </a:cubicBezTo>
                  <a:cubicBezTo>
                    <a:pt x="5056884" y="2281102"/>
                    <a:pt x="5055858" y="2299236"/>
                    <a:pt x="5055174" y="2317029"/>
                  </a:cubicBezTo>
                  <a:cubicBezTo>
                    <a:pt x="5054831" y="2337558"/>
                    <a:pt x="5054147" y="2358430"/>
                    <a:pt x="5053805" y="2378960"/>
                  </a:cubicBezTo>
                  <a:cubicBezTo>
                    <a:pt x="5052094" y="2449445"/>
                    <a:pt x="5050384" y="2522667"/>
                    <a:pt x="5050041" y="2594521"/>
                  </a:cubicBezTo>
                  <a:cubicBezTo>
                    <a:pt x="5050041" y="2625658"/>
                    <a:pt x="5052778" y="2657479"/>
                    <a:pt x="5055516" y="2688273"/>
                  </a:cubicBezTo>
                  <a:close/>
                  <a:moveTo>
                    <a:pt x="4529957" y="2785789"/>
                  </a:moveTo>
                  <a:cubicBezTo>
                    <a:pt x="4525167" y="2780314"/>
                    <a:pt x="4521745" y="2772787"/>
                    <a:pt x="4518666" y="2765259"/>
                  </a:cubicBezTo>
                  <a:cubicBezTo>
                    <a:pt x="4516613" y="2760127"/>
                    <a:pt x="4514217" y="2754652"/>
                    <a:pt x="4511138" y="2749862"/>
                  </a:cubicBezTo>
                  <a:cubicBezTo>
                    <a:pt x="4508743" y="2745756"/>
                    <a:pt x="4506348" y="2741308"/>
                    <a:pt x="4503953" y="2736860"/>
                  </a:cubicBezTo>
                  <a:cubicBezTo>
                    <a:pt x="4496767" y="2723516"/>
                    <a:pt x="4489240" y="2709487"/>
                    <a:pt x="4477606" y="2700933"/>
                  </a:cubicBezTo>
                  <a:cubicBezTo>
                    <a:pt x="4456050" y="2684851"/>
                    <a:pt x="4445785" y="2665691"/>
                    <a:pt x="4445101" y="2641397"/>
                  </a:cubicBezTo>
                  <a:cubicBezTo>
                    <a:pt x="4444075" y="2596232"/>
                    <a:pt x="4444075" y="2548329"/>
                    <a:pt x="4445101" y="2486056"/>
                  </a:cubicBezTo>
                  <a:cubicBezTo>
                    <a:pt x="4445101" y="2483319"/>
                    <a:pt x="4452286" y="2476134"/>
                    <a:pt x="4455708" y="2475791"/>
                  </a:cubicBezTo>
                  <a:cubicBezTo>
                    <a:pt x="4492319" y="2473396"/>
                    <a:pt x="4528246" y="2472027"/>
                    <a:pt x="4566568" y="2470659"/>
                  </a:cubicBezTo>
                  <a:lnTo>
                    <a:pt x="4595652" y="2469632"/>
                  </a:lnTo>
                  <a:cubicBezTo>
                    <a:pt x="4601468" y="2494268"/>
                    <a:pt x="4623709" y="2498374"/>
                    <a:pt x="4640133" y="2499743"/>
                  </a:cubicBezTo>
                  <a:cubicBezTo>
                    <a:pt x="4665453" y="2501453"/>
                    <a:pt x="4681876" y="2514113"/>
                    <a:pt x="4693510" y="2541144"/>
                  </a:cubicBezTo>
                  <a:cubicBezTo>
                    <a:pt x="4697615" y="2550382"/>
                    <a:pt x="4703433" y="2558936"/>
                    <a:pt x="4709249" y="2566806"/>
                  </a:cubicBezTo>
                  <a:cubicBezTo>
                    <a:pt x="4711987" y="2570570"/>
                    <a:pt x="4714723" y="2574334"/>
                    <a:pt x="4717119" y="2578098"/>
                  </a:cubicBezTo>
                  <a:cubicBezTo>
                    <a:pt x="4719514" y="2581861"/>
                    <a:pt x="4722251" y="2585625"/>
                    <a:pt x="4725331" y="2589389"/>
                  </a:cubicBezTo>
                  <a:cubicBezTo>
                    <a:pt x="4731490" y="2597601"/>
                    <a:pt x="4737306" y="2605470"/>
                    <a:pt x="4739702" y="2614024"/>
                  </a:cubicBezTo>
                  <a:cubicBezTo>
                    <a:pt x="4747229" y="2638660"/>
                    <a:pt x="4763311" y="2649951"/>
                    <a:pt x="4792394" y="2650978"/>
                  </a:cubicBezTo>
                  <a:cubicBezTo>
                    <a:pt x="4803343" y="2651320"/>
                    <a:pt x="4814292" y="2652346"/>
                    <a:pt x="4826953" y="2653031"/>
                  </a:cubicBezTo>
                  <a:cubicBezTo>
                    <a:pt x="4831058" y="2653031"/>
                    <a:pt x="4835507" y="2653715"/>
                    <a:pt x="4839954" y="2654057"/>
                  </a:cubicBezTo>
                  <a:cubicBezTo>
                    <a:pt x="4838928" y="2655768"/>
                    <a:pt x="4837902" y="2657137"/>
                    <a:pt x="4836875" y="2658505"/>
                  </a:cubicBezTo>
                  <a:cubicBezTo>
                    <a:pt x="4833796" y="2662953"/>
                    <a:pt x="4831400" y="2666375"/>
                    <a:pt x="4828663" y="2669454"/>
                  </a:cubicBezTo>
                  <a:cubicBezTo>
                    <a:pt x="4805738" y="2699222"/>
                    <a:pt x="4804712" y="2717357"/>
                    <a:pt x="4824557" y="2747809"/>
                  </a:cubicBezTo>
                  <a:cubicBezTo>
                    <a:pt x="4832427" y="2759785"/>
                    <a:pt x="4840981" y="2771760"/>
                    <a:pt x="4849193" y="2783052"/>
                  </a:cubicBezTo>
                  <a:cubicBezTo>
                    <a:pt x="4858773" y="2796738"/>
                    <a:pt x="4869038" y="2810425"/>
                    <a:pt x="4877934" y="2824795"/>
                  </a:cubicBezTo>
                  <a:cubicBezTo>
                    <a:pt x="4886146" y="2837797"/>
                    <a:pt x="4891963" y="2852852"/>
                    <a:pt x="4897780" y="2867223"/>
                  </a:cubicBezTo>
                  <a:cubicBezTo>
                    <a:pt x="4899148" y="2870645"/>
                    <a:pt x="4900517" y="2874066"/>
                    <a:pt x="4901885" y="2877830"/>
                  </a:cubicBezTo>
                  <a:cubicBezTo>
                    <a:pt x="4904281" y="2883989"/>
                    <a:pt x="4907018" y="2889806"/>
                    <a:pt x="4909413" y="2895965"/>
                  </a:cubicBezTo>
                  <a:cubicBezTo>
                    <a:pt x="4918993" y="2918890"/>
                    <a:pt x="4928574" y="2942156"/>
                    <a:pt x="4936101" y="2966108"/>
                  </a:cubicBezTo>
                  <a:cubicBezTo>
                    <a:pt x="4941576" y="2983558"/>
                    <a:pt x="4944655" y="3003745"/>
                    <a:pt x="4944655" y="3024959"/>
                  </a:cubicBezTo>
                  <a:cubicBezTo>
                    <a:pt x="4944655" y="3048681"/>
                    <a:pt x="4932680" y="3061570"/>
                    <a:pt x="4908729" y="3063623"/>
                  </a:cubicBezTo>
                  <a:lnTo>
                    <a:pt x="4907702" y="3063623"/>
                  </a:lnTo>
                  <a:cubicBezTo>
                    <a:pt x="4751335" y="3077310"/>
                    <a:pt x="4624051" y="3082100"/>
                    <a:pt x="4507374" y="3078678"/>
                  </a:cubicBezTo>
                  <a:cubicBezTo>
                    <a:pt x="4466657" y="3077310"/>
                    <a:pt x="4425256" y="3075257"/>
                    <a:pt x="4384881" y="3073204"/>
                  </a:cubicBezTo>
                  <a:cubicBezTo>
                    <a:pt x="4367773" y="3072177"/>
                    <a:pt x="4350323" y="3071493"/>
                    <a:pt x="4332872" y="3070467"/>
                  </a:cubicBezTo>
                  <a:cubicBezTo>
                    <a:pt x="4358192" y="3060544"/>
                    <a:pt x="4383512" y="3050621"/>
                    <a:pt x="4408832" y="3041041"/>
                  </a:cubicBezTo>
                  <a:cubicBezTo>
                    <a:pt x="4429704" y="3032829"/>
                    <a:pt x="4450233" y="3024959"/>
                    <a:pt x="4471105" y="3016747"/>
                  </a:cubicBezTo>
                  <a:cubicBezTo>
                    <a:pt x="4492661" y="3008193"/>
                    <a:pt x="4507032" y="2992796"/>
                    <a:pt x="4513533" y="2970556"/>
                  </a:cubicBezTo>
                  <a:cubicBezTo>
                    <a:pt x="4524140" y="2933602"/>
                    <a:pt x="4535774" y="2894596"/>
                    <a:pt x="4546380" y="2855590"/>
                  </a:cubicBezTo>
                  <a:cubicBezTo>
                    <a:pt x="4553566" y="2829243"/>
                    <a:pt x="4548433" y="2806319"/>
                    <a:pt x="4529957" y="2785789"/>
                  </a:cubicBezTo>
                  <a:close/>
                  <a:moveTo>
                    <a:pt x="4283259" y="3363014"/>
                  </a:moveTo>
                  <a:lnTo>
                    <a:pt x="4283259" y="3306900"/>
                  </a:lnTo>
                  <a:cubicBezTo>
                    <a:pt x="4283259" y="3288423"/>
                    <a:pt x="4283259" y="3269604"/>
                    <a:pt x="4283259" y="3250785"/>
                  </a:cubicBezTo>
                  <a:cubicBezTo>
                    <a:pt x="4283259" y="3205620"/>
                    <a:pt x="4283259" y="3159086"/>
                    <a:pt x="4283259" y="3112895"/>
                  </a:cubicBezTo>
                  <a:cubicBezTo>
                    <a:pt x="4283259" y="3106051"/>
                    <a:pt x="4284286" y="3101945"/>
                    <a:pt x="4286681" y="3099893"/>
                  </a:cubicBezTo>
                  <a:cubicBezTo>
                    <a:pt x="4289076" y="3097839"/>
                    <a:pt x="4292840" y="3096813"/>
                    <a:pt x="4299341" y="3097155"/>
                  </a:cubicBezTo>
                  <a:cubicBezTo>
                    <a:pt x="4319528" y="3098182"/>
                    <a:pt x="4340058" y="3098524"/>
                    <a:pt x="4360245" y="3099208"/>
                  </a:cubicBezTo>
                  <a:cubicBezTo>
                    <a:pt x="4390698" y="3100235"/>
                    <a:pt x="4421834" y="3101261"/>
                    <a:pt x="4452629" y="3102972"/>
                  </a:cubicBezTo>
                  <a:cubicBezTo>
                    <a:pt x="4586071" y="3111184"/>
                    <a:pt x="4718487" y="3103656"/>
                    <a:pt x="4830032" y="3095444"/>
                  </a:cubicBezTo>
                  <a:cubicBezTo>
                    <a:pt x="4856378" y="3093391"/>
                    <a:pt x="4882383" y="3091681"/>
                    <a:pt x="4909071" y="3089970"/>
                  </a:cubicBezTo>
                  <a:lnTo>
                    <a:pt x="4947051" y="3087233"/>
                  </a:lnTo>
                  <a:cubicBezTo>
                    <a:pt x="4947051" y="3089285"/>
                    <a:pt x="4947051" y="3091339"/>
                    <a:pt x="4947051" y="3093049"/>
                  </a:cubicBezTo>
                  <a:cubicBezTo>
                    <a:pt x="4947051" y="3099550"/>
                    <a:pt x="4947051" y="3105367"/>
                    <a:pt x="4947051" y="3111526"/>
                  </a:cubicBezTo>
                  <a:cubicBezTo>
                    <a:pt x="4946366" y="3127607"/>
                    <a:pt x="4945682" y="3143689"/>
                    <a:pt x="4945340" y="3159771"/>
                  </a:cubicBezTo>
                  <a:cubicBezTo>
                    <a:pt x="4943629" y="3202883"/>
                    <a:pt x="4942261" y="3247364"/>
                    <a:pt x="4939523" y="3290818"/>
                  </a:cubicBezTo>
                  <a:cubicBezTo>
                    <a:pt x="4937128" y="3328798"/>
                    <a:pt x="4949446" y="3360961"/>
                    <a:pt x="4976819" y="3389018"/>
                  </a:cubicBezTo>
                  <a:cubicBezTo>
                    <a:pt x="5006245" y="3419128"/>
                    <a:pt x="5036012" y="3449239"/>
                    <a:pt x="5065438" y="3478322"/>
                  </a:cubicBezTo>
                  <a:cubicBezTo>
                    <a:pt x="5068860" y="3481744"/>
                    <a:pt x="5073308" y="3484139"/>
                    <a:pt x="5077414" y="3486534"/>
                  </a:cubicBezTo>
                  <a:cubicBezTo>
                    <a:pt x="5078440" y="3486876"/>
                    <a:pt x="5079125" y="3487560"/>
                    <a:pt x="5080151" y="3488245"/>
                  </a:cubicBezTo>
                  <a:lnTo>
                    <a:pt x="5078440" y="3491666"/>
                  </a:lnTo>
                  <a:lnTo>
                    <a:pt x="5059964" y="3493377"/>
                  </a:lnTo>
                  <a:cubicBezTo>
                    <a:pt x="5043198" y="3494746"/>
                    <a:pt x="5025748" y="3496457"/>
                    <a:pt x="5008640" y="3497483"/>
                  </a:cubicBezTo>
                  <a:cubicBezTo>
                    <a:pt x="5001112" y="3497825"/>
                    <a:pt x="4992900" y="3497483"/>
                    <a:pt x="4985373" y="3497825"/>
                  </a:cubicBezTo>
                  <a:cubicBezTo>
                    <a:pt x="4978530" y="3497825"/>
                    <a:pt x="4971686" y="3497825"/>
                    <a:pt x="4964501" y="3497825"/>
                  </a:cubicBezTo>
                  <a:cubicBezTo>
                    <a:pt x="4944314" y="3498852"/>
                    <a:pt x="4933364" y="3508774"/>
                    <a:pt x="4931311" y="3528962"/>
                  </a:cubicBezTo>
                  <a:cubicBezTo>
                    <a:pt x="4927205" y="3570021"/>
                    <a:pt x="4927205" y="3569679"/>
                    <a:pt x="4885804" y="3569337"/>
                  </a:cubicBezTo>
                  <a:cubicBezTo>
                    <a:pt x="4884093" y="3569337"/>
                    <a:pt x="4882383" y="3569337"/>
                    <a:pt x="4880672" y="3569337"/>
                  </a:cubicBezTo>
                  <a:cubicBezTo>
                    <a:pt x="4846797" y="3569337"/>
                    <a:pt x="4840297" y="3576864"/>
                    <a:pt x="4838928" y="3612791"/>
                  </a:cubicBezTo>
                  <a:cubicBezTo>
                    <a:pt x="4838928" y="3620661"/>
                    <a:pt x="4838928" y="3628531"/>
                    <a:pt x="4838928" y="3636401"/>
                  </a:cubicBezTo>
                  <a:cubicBezTo>
                    <a:pt x="4838928" y="3639822"/>
                    <a:pt x="4838928" y="3643586"/>
                    <a:pt x="4838928" y="3647007"/>
                  </a:cubicBezTo>
                  <a:cubicBezTo>
                    <a:pt x="4838928" y="3667879"/>
                    <a:pt x="4834480" y="3673012"/>
                    <a:pt x="4814635" y="3673696"/>
                  </a:cubicBezTo>
                  <a:cubicBezTo>
                    <a:pt x="4791368" y="3674380"/>
                    <a:pt x="4767075" y="3674038"/>
                    <a:pt x="4744149" y="3673696"/>
                  </a:cubicBezTo>
                  <a:cubicBezTo>
                    <a:pt x="4721567" y="3673696"/>
                    <a:pt x="4699326" y="3673696"/>
                    <a:pt x="4676402" y="3673696"/>
                  </a:cubicBezTo>
                  <a:lnTo>
                    <a:pt x="4644581" y="3673696"/>
                  </a:lnTo>
                  <a:cubicBezTo>
                    <a:pt x="4644581" y="3660352"/>
                    <a:pt x="4644581" y="3647007"/>
                    <a:pt x="4644581" y="3634005"/>
                  </a:cubicBezTo>
                  <a:cubicBezTo>
                    <a:pt x="4644581" y="3602184"/>
                    <a:pt x="4643896" y="3571732"/>
                    <a:pt x="4645265" y="3541280"/>
                  </a:cubicBezTo>
                  <a:cubicBezTo>
                    <a:pt x="4646634" y="3504326"/>
                    <a:pt x="4650398" y="3466689"/>
                    <a:pt x="4653819" y="3430077"/>
                  </a:cubicBezTo>
                  <a:lnTo>
                    <a:pt x="4655188" y="3414338"/>
                  </a:lnTo>
                  <a:cubicBezTo>
                    <a:pt x="4655872" y="3407153"/>
                    <a:pt x="4654845" y="3402020"/>
                    <a:pt x="4651766" y="3398256"/>
                  </a:cubicBezTo>
                  <a:cubicBezTo>
                    <a:pt x="4648687" y="3394835"/>
                    <a:pt x="4644238" y="3392782"/>
                    <a:pt x="4637395" y="3392098"/>
                  </a:cubicBezTo>
                  <a:cubicBezTo>
                    <a:pt x="4630552" y="3391413"/>
                    <a:pt x="4623025" y="3391071"/>
                    <a:pt x="4615155" y="3391071"/>
                  </a:cubicBezTo>
                  <a:cubicBezTo>
                    <a:pt x="4511138" y="3390729"/>
                    <a:pt x="4407463" y="3390387"/>
                    <a:pt x="4303789" y="3390045"/>
                  </a:cubicBezTo>
                  <a:cubicBezTo>
                    <a:pt x="4297288" y="3390045"/>
                    <a:pt x="4290444" y="3390045"/>
                    <a:pt x="4283943" y="3390045"/>
                  </a:cubicBezTo>
                  <a:lnTo>
                    <a:pt x="4283943" y="3362330"/>
                  </a:lnTo>
                  <a:close/>
                  <a:moveTo>
                    <a:pt x="5299134" y="2102836"/>
                  </a:moveTo>
                  <a:cubicBezTo>
                    <a:pt x="5304267" y="2112417"/>
                    <a:pt x="5309399" y="2121997"/>
                    <a:pt x="5314874" y="2131578"/>
                  </a:cubicBezTo>
                  <a:cubicBezTo>
                    <a:pt x="5340878" y="2178454"/>
                    <a:pt x="5367566" y="2227041"/>
                    <a:pt x="5378516" y="2281786"/>
                  </a:cubicBezTo>
                  <a:cubicBezTo>
                    <a:pt x="5381253" y="2295473"/>
                    <a:pt x="5390491" y="2307448"/>
                    <a:pt x="5399387" y="2319082"/>
                  </a:cubicBezTo>
                  <a:cubicBezTo>
                    <a:pt x="5401098" y="2321135"/>
                    <a:pt x="5402809" y="2323188"/>
                    <a:pt x="5404178" y="2325583"/>
                  </a:cubicBezTo>
                  <a:cubicBezTo>
                    <a:pt x="5420259" y="2347139"/>
                    <a:pt x="5422996" y="2366984"/>
                    <a:pt x="5413074" y="2389225"/>
                  </a:cubicBezTo>
                  <a:cubicBezTo>
                    <a:pt x="5394597" y="2430968"/>
                    <a:pt x="5395966" y="2476134"/>
                    <a:pt x="5399045" y="2518561"/>
                  </a:cubicBezTo>
                  <a:cubicBezTo>
                    <a:pt x="5402125" y="2563385"/>
                    <a:pt x="5406915" y="2615051"/>
                    <a:pt x="5419575" y="2662953"/>
                  </a:cubicBezTo>
                  <a:cubicBezTo>
                    <a:pt x="5430182" y="2702302"/>
                    <a:pt x="5445579" y="2741308"/>
                    <a:pt x="5460634" y="2778604"/>
                  </a:cubicBezTo>
                  <a:cubicBezTo>
                    <a:pt x="5466451" y="2792974"/>
                    <a:pt x="5472267" y="2807687"/>
                    <a:pt x="5477742" y="2822400"/>
                  </a:cubicBezTo>
                  <a:cubicBezTo>
                    <a:pt x="5486638" y="2846009"/>
                    <a:pt x="5496219" y="2869961"/>
                    <a:pt x="5505115" y="2892885"/>
                  </a:cubicBezTo>
                  <a:cubicBezTo>
                    <a:pt x="5509221" y="2903150"/>
                    <a:pt x="5513327" y="2913415"/>
                    <a:pt x="5517433" y="2923680"/>
                  </a:cubicBezTo>
                  <a:cubicBezTo>
                    <a:pt x="5444552" y="2956527"/>
                    <a:pt x="5371330" y="2968503"/>
                    <a:pt x="5293660" y="2960975"/>
                  </a:cubicBezTo>
                  <a:cubicBezTo>
                    <a:pt x="5256364" y="2957211"/>
                    <a:pt x="5230018" y="2970214"/>
                    <a:pt x="5213936" y="3001008"/>
                  </a:cubicBezTo>
                  <a:cubicBezTo>
                    <a:pt x="5211541" y="3005798"/>
                    <a:pt x="5208804" y="3010246"/>
                    <a:pt x="5206066" y="3014694"/>
                  </a:cubicBezTo>
                  <a:cubicBezTo>
                    <a:pt x="5202302" y="3020853"/>
                    <a:pt x="5198539" y="3027697"/>
                    <a:pt x="5195459" y="3034198"/>
                  </a:cubicBezTo>
                  <a:cubicBezTo>
                    <a:pt x="5187590" y="3050621"/>
                    <a:pt x="5174246" y="3058491"/>
                    <a:pt x="5155085" y="3058491"/>
                  </a:cubicBezTo>
                  <a:cubicBezTo>
                    <a:pt x="5109235" y="3058491"/>
                    <a:pt x="5062359" y="3058491"/>
                    <a:pt x="5016851" y="3058491"/>
                  </a:cubicBezTo>
                  <a:lnTo>
                    <a:pt x="4977503" y="3058491"/>
                  </a:lnTo>
                  <a:cubicBezTo>
                    <a:pt x="4977503" y="3058491"/>
                    <a:pt x="4975792" y="3058149"/>
                    <a:pt x="4974766" y="3057464"/>
                  </a:cubicBezTo>
                  <a:cubicBezTo>
                    <a:pt x="4974766" y="3057464"/>
                    <a:pt x="4974766" y="3057464"/>
                    <a:pt x="4974766" y="3057464"/>
                  </a:cubicBezTo>
                  <a:cubicBezTo>
                    <a:pt x="4974766" y="3053016"/>
                    <a:pt x="4974766" y="3048910"/>
                    <a:pt x="4974766" y="3044462"/>
                  </a:cubicBezTo>
                  <a:cubicBezTo>
                    <a:pt x="4974766" y="3032487"/>
                    <a:pt x="4974766" y="3020169"/>
                    <a:pt x="4974766" y="3008193"/>
                  </a:cubicBezTo>
                  <a:lnTo>
                    <a:pt x="4974766" y="3002377"/>
                  </a:lnTo>
                  <a:cubicBezTo>
                    <a:pt x="4974424" y="2992112"/>
                    <a:pt x="4974081" y="2981163"/>
                    <a:pt x="4970660" y="2971582"/>
                  </a:cubicBezTo>
                  <a:cubicBezTo>
                    <a:pt x="4960053" y="2943183"/>
                    <a:pt x="4948077" y="2914441"/>
                    <a:pt x="4934733" y="2885700"/>
                  </a:cubicBezTo>
                  <a:cubicBezTo>
                    <a:pt x="4928232" y="2872013"/>
                    <a:pt x="4929943" y="2866539"/>
                    <a:pt x="4943972" y="2859011"/>
                  </a:cubicBezTo>
                  <a:cubicBezTo>
                    <a:pt x="4984346" y="2836429"/>
                    <a:pt x="5024379" y="2811109"/>
                    <a:pt x="5061674" y="2787500"/>
                  </a:cubicBezTo>
                  <a:cubicBezTo>
                    <a:pt x="5079125" y="2776209"/>
                    <a:pt x="5088363" y="2758074"/>
                    <a:pt x="5087679" y="2736860"/>
                  </a:cubicBezTo>
                  <a:cubicBezTo>
                    <a:pt x="5086994" y="2719410"/>
                    <a:pt x="5085626" y="2701618"/>
                    <a:pt x="5084600" y="2684167"/>
                  </a:cubicBezTo>
                  <a:cubicBezTo>
                    <a:pt x="5083231" y="2665691"/>
                    <a:pt x="5081862" y="2646530"/>
                    <a:pt x="5081178" y="2627368"/>
                  </a:cubicBezTo>
                  <a:cubicBezTo>
                    <a:pt x="5079809" y="2592468"/>
                    <a:pt x="5079467" y="2560647"/>
                    <a:pt x="5080151" y="2529853"/>
                  </a:cubicBezTo>
                  <a:cubicBezTo>
                    <a:pt x="5081178" y="2482635"/>
                    <a:pt x="5082889" y="2435416"/>
                    <a:pt x="5084257" y="2388198"/>
                  </a:cubicBezTo>
                  <a:cubicBezTo>
                    <a:pt x="5085284" y="2354324"/>
                    <a:pt x="5086310" y="2320450"/>
                    <a:pt x="5087336" y="2286576"/>
                  </a:cubicBezTo>
                  <a:cubicBezTo>
                    <a:pt x="5088021" y="2257151"/>
                    <a:pt x="5093838" y="2240043"/>
                    <a:pt x="5120526" y="2233199"/>
                  </a:cubicBezTo>
                  <a:cubicBezTo>
                    <a:pt x="5139687" y="2228409"/>
                    <a:pt x="5139687" y="2209248"/>
                    <a:pt x="5139687" y="2197615"/>
                  </a:cubicBezTo>
                  <a:cubicBezTo>
                    <a:pt x="5139687" y="2176059"/>
                    <a:pt x="5142082" y="2152450"/>
                    <a:pt x="5146531" y="2127814"/>
                  </a:cubicBezTo>
                  <a:cubicBezTo>
                    <a:pt x="5147557" y="2123024"/>
                    <a:pt x="5155769" y="2115838"/>
                    <a:pt x="5161928" y="2114470"/>
                  </a:cubicBezTo>
                  <a:cubicBezTo>
                    <a:pt x="5199566" y="2107284"/>
                    <a:pt x="5239940" y="2100441"/>
                    <a:pt x="5288870" y="2093598"/>
                  </a:cubicBezTo>
                  <a:cubicBezTo>
                    <a:pt x="5290922" y="2093598"/>
                    <a:pt x="5297081" y="2097704"/>
                    <a:pt x="5299476" y="2102152"/>
                  </a:cubicBezTo>
                  <a:close/>
                  <a:moveTo>
                    <a:pt x="4995638" y="1489684"/>
                  </a:moveTo>
                  <a:cubicBezTo>
                    <a:pt x="5010008" y="1529033"/>
                    <a:pt x="5025405" y="1568723"/>
                    <a:pt x="5039776" y="1607387"/>
                  </a:cubicBezTo>
                  <a:cubicBezTo>
                    <a:pt x="5052436" y="1640919"/>
                    <a:pt x="5065096" y="1674451"/>
                    <a:pt x="5077756" y="1707983"/>
                  </a:cubicBezTo>
                  <a:cubicBezTo>
                    <a:pt x="5081862" y="1719274"/>
                    <a:pt x="5084600" y="1731592"/>
                    <a:pt x="5087336" y="1743567"/>
                  </a:cubicBezTo>
                  <a:cubicBezTo>
                    <a:pt x="5088021" y="1746989"/>
                    <a:pt x="5088705" y="1750411"/>
                    <a:pt x="5089732" y="1753832"/>
                  </a:cubicBezTo>
                  <a:cubicBezTo>
                    <a:pt x="5099312" y="1795234"/>
                    <a:pt x="5116762" y="1828081"/>
                    <a:pt x="5145162" y="1856823"/>
                  </a:cubicBezTo>
                  <a:cubicBezTo>
                    <a:pt x="5169455" y="1881458"/>
                    <a:pt x="5188958" y="1911568"/>
                    <a:pt x="5207777" y="1940994"/>
                  </a:cubicBezTo>
                  <a:cubicBezTo>
                    <a:pt x="5211199" y="1946469"/>
                    <a:pt x="5214963" y="1951943"/>
                    <a:pt x="5218384" y="1957418"/>
                  </a:cubicBezTo>
                  <a:cubicBezTo>
                    <a:pt x="5231728" y="1977948"/>
                    <a:pt x="5244046" y="1999846"/>
                    <a:pt x="5256022" y="2021060"/>
                  </a:cubicBezTo>
                  <a:cubicBezTo>
                    <a:pt x="5261154" y="2030298"/>
                    <a:pt x="5266287" y="2039536"/>
                    <a:pt x="5271419" y="2048433"/>
                  </a:cubicBezTo>
                  <a:cubicBezTo>
                    <a:pt x="5274498" y="2053565"/>
                    <a:pt x="5277236" y="2058697"/>
                    <a:pt x="5279973" y="2063830"/>
                  </a:cubicBezTo>
                  <a:lnTo>
                    <a:pt x="5281342" y="2066225"/>
                  </a:lnTo>
                  <a:lnTo>
                    <a:pt x="5254653" y="2069989"/>
                  </a:lnTo>
                  <a:cubicBezTo>
                    <a:pt x="5230702" y="2073410"/>
                    <a:pt x="5207435" y="2076832"/>
                    <a:pt x="5184168" y="2080596"/>
                  </a:cubicBezTo>
                  <a:cubicBezTo>
                    <a:pt x="5178009" y="2081622"/>
                    <a:pt x="5171850" y="2083675"/>
                    <a:pt x="5166033" y="2085386"/>
                  </a:cubicBezTo>
                  <a:cubicBezTo>
                    <a:pt x="5163639" y="2086070"/>
                    <a:pt x="5161243" y="2086755"/>
                    <a:pt x="5158848" y="2087439"/>
                  </a:cubicBezTo>
                  <a:cubicBezTo>
                    <a:pt x="5132502" y="2094966"/>
                    <a:pt x="5118131" y="2112417"/>
                    <a:pt x="5116420" y="2139105"/>
                  </a:cubicBezTo>
                  <a:cubicBezTo>
                    <a:pt x="5116078" y="2143896"/>
                    <a:pt x="5115052" y="2149028"/>
                    <a:pt x="5113683" y="2155187"/>
                  </a:cubicBezTo>
                  <a:cubicBezTo>
                    <a:pt x="5113341" y="2156898"/>
                    <a:pt x="5112998" y="2158951"/>
                    <a:pt x="5112656" y="2160661"/>
                  </a:cubicBezTo>
                  <a:cubicBezTo>
                    <a:pt x="5109919" y="2157924"/>
                    <a:pt x="5107182" y="2155187"/>
                    <a:pt x="5104444" y="2152450"/>
                  </a:cubicBezTo>
                  <a:cubicBezTo>
                    <a:pt x="5095890" y="2144238"/>
                    <a:pt x="5088705" y="2137052"/>
                    <a:pt x="5082204" y="2129183"/>
                  </a:cubicBezTo>
                  <a:cubicBezTo>
                    <a:pt x="5067149" y="2111390"/>
                    <a:pt x="5054831" y="2103521"/>
                    <a:pt x="5038408" y="2103521"/>
                  </a:cubicBezTo>
                  <a:cubicBezTo>
                    <a:pt x="5030538" y="2103521"/>
                    <a:pt x="5021984" y="2105574"/>
                    <a:pt x="5011719" y="2108995"/>
                  </a:cubicBezTo>
                  <a:cubicBezTo>
                    <a:pt x="5002481" y="2112417"/>
                    <a:pt x="4993585" y="2116865"/>
                    <a:pt x="4985031" y="2121655"/>
                  </a:cubicBezTo>
                  <a:cubicBezTo>
                    <a:pt x="4981951" y="2123366"/>
                    <a:pt x="4978872" y="2125077"/>
                    <a:pt x="4975450" y="2126787"/>
                  </a:cubicBezTo>
                  <a:cubicBezTo>
                    <a:pt x="4952183" y="2138421"/>
                    <a:pt x="4931311" y="2139105"/>
                    <a:pt x="4909755" y="2128498"/>
                  </a:cubicBezTo>
                  <a:cubicBezTo>
                    <a:pt x="4900517" y="2123708"/>
                    <a:pt x="4890252" y="2120629"/>
                    <a:pt x="4880330" y="2117207"/>
                  </a:cubicBezTo>
                  <a:cubicBezTo>
                    <a:pt x="4872802" y="2114812"/>
                    <a:pt x="4864590" y="2112075"/>
                    <a:pt x="4857405" y="2108995"/>
                  </a:cubicBezTo>
                  <a:cubicBezTo>
                    <a:pt x="4845087" y="2103521"/>
                    <a:pt x="4831058" y="2097704"/>
                    <a:pt x="4820793" y="2088465"/>
                  </a:cubicBezTo>
                  <a:cubicBezTo>
                    <a:pt x="4805054" y="2074437"/>
                    <a:pt x="4803343" y="2061777"/>
                    <a:pt x="4813608" y="2040221"/>
                  </a:cubicBezTo>
                  <a:cubicBezTo>
                    <a:pt x="4817372" y="2032693"/>
                    <a:pt x="4819425" y="2024139"/>
                    <a:pt x="4821478" y="2016270"/>
                  </a:cubicBezTo>
                  <a:cubicBezTo>
                    <a:pt x="4822162" y="2014217"/>
                    <a:pt x="4822504" y="2012164"/>
                    <a:pt x="4823189" y="2009768"/>
                  </a:cubicBezTo>
                  <a:cubicBezTo>
                    <a:pt x="4829006" y="1987528"/>
                    <a:pt x="4834480" y="1967341"/>
                    <a:pt x="4839612" y="1946811"/>
                  </a:cubicBezTo>
                  <a:lnTo>
                    <a:pt x="4840981" y="1941678"/>
                  </a:lnTo>
                  <a:cubicBezTo>
                    <a:pt x="4843376" y="1932782"/>
                    <a:pt x="4845429" y="1923544"/>
                    <a:pt x="4844745" y="1914648"/>
                  </a:cubicBezTo>
                  <a:cubicBezTo>
                    <a:pt x="4842350" y="1887617"/>
                    <a:pt x="4839270" y="1863666"/>
                    <a:pt x="4834480" y="1841767"/>
                  </a:cubicBezTo>
                  <a:cubicBezTo>
                    <a:pt x="4832427" y="1831845"/>
                    <a:pt x="4825242" y="1820896"/>
                    <a:pt x="4817030" y="1815421"/>
                  </a:cubicBezTo>
                  <a:lnTo>
                    <a:pt x="4811897" y="1812000"/>
                  </a:lnTo>
                  <a:cubicBezTo>
                    <a:pt x="4796842" y="1802077"/>
                    <a:pt x="4781445" y="1791812"/>
                    <a:pt x="4764679" y="1789759"/>
                  </a:cubicBezTo>
                  <a:cubicBezTo>
                    <a:pt x="4708907" y="1782574"/>
                    <a:pt x="4672638" y="1746989"/>
                    <a:pt x="4640133" y="1711062"/>
                  </a:cubicBezTo>
                  <a:cubicBezTo>
                    <a:pt x="4634658" y="1704903"/>
                    <a:pt x="4627130" y="1700455"/>
                    <a:pt x="4620287" y="1696007"/>
                  </a:cubicBezTo>
                  <a:cubicBezTo>
                    <a:pt x="4616523" y="1693612"/>
                    <a:pt x="4612418" y="1690875"/>
                    <a:pt x="4608654" y="1688137"/>
                  </a:cubicBezTo>
                  <a:cubicBezTo>
                    <a:pt x="4605575" y="1685742"/>
                    <a:pt x="4602837" y="1682321"/>
                    <a:pt x="4602153" y="1679583"/>
                  </a:cubicBezTo>
                  <a:cubicBezTo>
                    <a:pt x="4594625" y="1653921"/>
                    <a:pt x="4587440" y="1627917"/>
                    <a:pt x="4579913" y="1600886"/>
                  </a:cubicBezTo>
                  <a:lnTo>
                    <a:pt x="4574780" y="1582068"/>
                  </a:lnTo>
                  <a:lnTo>
                    <a:pt x="4618919" y="1560511"/>
                  </a:lnTo>
                  <a:cubicBezTo>
                    <a:pt x="4646291" y="1547167"/>
                    <a:pt x="4674007" y="1533481"/>
                    <a:pt x="4701379" y="1520479"/>
                  </a:cubicBezTo>
                  <a:cubicBezTo>
                    <a:pt x="4713355" y="1514662"/>
                    <a:pt x="4724988" y="1508503"/>
                    <a:pt x="4736622" y="1502686"/>
                  </a:cubicBezTo>
                  <a:cubicBezTo>
                    <a:pt x="4764337" y="1487973"/>
                    <a:pt x="4793079" y="1472918"/>
                    <a:pt x="4822846" y="1464707"/>
                  </a:cubicBezTo>
                  <a:cubicBezTo>
                    <a:pt x="4870065" y="1451704"/>
                    <a:pt x="4920704" y="1442466"/>
                    <a:pt x="4969291" y="1464364"/>
                  </a:cubicBezTo>
                  <a:cubicBezTo>
                    <a:pt x="4981951" y="1469839"/>
                    <a:pt x="4990847" y="1476340"/>
                    <a:pt x="4995980" y="1490026"/>
                  </a:cubicBezTo>
                  <a:close/>
                  <a:moveTo>
                    <a:pt x="4868354" y="997999"/>
                  </a:moveTo>
                  <a:cubicBezTo>
                    <a:pt x="4868354" y="997999"/>
                    <a:pt x="4869723" y="1000052"/>
                    <a:pt x="4870407" y="1001079"/>
                  </a:cubicBezTo>
                  <a:cubicBezTo>
                    <a:pt x="4873144" y="1005527"/>
                    <a:pt x="4875539" y="1009633"/>
                    <a:pt x="4876566" y="1013739"/>
                  </a:cubicBezTo>
                  <a:cubicBezTo>
                    <a:pt x="4882724" y="1042138"/>
                    <a:pt x="4888884" y="1070195"/>
                    <a:pt x="4894700" y="1098595"/>
                  </a:cubicBezTo>
                  <a:cubicBezTo>
                    <a:pt x="4904281" y="1143760"/>
                    <a:pt x="4913861" y="1190294"/>
                    <a:pt x="4924810" y="1236143"/>
                  </a:cubicBezTo>
                  <a:cubicBezTo>
                    <a:pt x="4935759" y="1283361"/>
                    <a:pt x="4948419" y="1330922"/>
                    <a:pt x="4960737" y="1377113"/>
                  </a:cubicBezTo>
                  <a:cubicBezTo>
                    <a:pt x="4965870" y="1396959"/>
                    <a:pt x="4971002" y="1416804"/>
                    <a:pt x="4976477" y="1436649"/>
                  </a:cubicBezTo>
                  <a:cubicBezTo>
                    <a:pt x="4975450" y="1436649"/>
                    <a:pt x="4974766" y="1436649"/>
                    <a:pt x="4974081" y="1436649"/>
                  </a:cubicBezTo>
                  <a:cubicBezTo>
                    <a:pt x="4924126" y="1417146"/>
                    <a:pt x="4874513" y="1426384"/>
                    <a:pt x="4826268" y="1435281"/>
                  </a:cubicBezTo>
                  <a:cubicBezTo>
                    <a:pt x="4818056" y="1436649"/>
                    <a:pt x="4809845" y="1438360"/>
                    <a:pt x="4801633" y="1439729"/>
                  </a:cubicBezTo>
                  <a:cubicBezTo>
                    <a:pt x="4796842" y="1440413"/>
                    <a:pt x="4791368" y="1442466"/>
                    <a:pt x="4785551" y="1445545"/>
                  </a:cubicBezTo>
                  <a:cubicBezTo>
                    <a:pt x="4770154" y="1453757"/>
                    <a:pt x="4755099" y="1461969"/>
                    <a:pt x="4739702" y="1470181"/>
                  </a:cubicBezTo>
                  <a:cubicBezTo>
                    <a:pt x="4712329" y="1484894"/>
                    <a:pt x="4684271" y="1500291"/>
                    <a:pt x="4655872" y="1515004"/>
                  </a:cubicBezTo>
                  <a:cubicBezTo>
                    <a:pt x="4634658" y="1525953"/>
                    <a:pt x="4613102" y="1535876"/>
                    <a:pt x="4590177" y="1546483"/>
                  </a:cubicBezTo>
                  <a:cubicBezTo>
                    <a:pt x="4580597" y="1550931"/>
                    <a:pt x="4571016" y="1555379"/>
                    <a:pt x="4561094" y="1560169"/>
                  </a:cubicBezTo>
                  <a:cubicBezTo>
                    <a:pt x="4560067" y="1556405"/>
                    <a:pt x="4559041" y="1553326"/>
                    <a:pt x="4558014" y="1549904"/>
                  </a:cubicBezTo>
                  <a:cubicBezTo>
                    <a:pt x="4555619" y="1541008"/>
                    <a:pt x="4553224" y="1533481"/>
                    <a:pt x="4551855" y="1525611"/>
                  </a:cubicBezTo>
                  <a:cubicBezTo>
                    <a:pt x="4547749" y="1502002"/>
                    <a:pt x="4536116" y="1486947"/>
                    <a:pt x="4515244" y="1478051"/>
                  </a:cubicBezTo>
                  <a:cubicBezTo>
                    <a:pt x="4504637" y="1473261"/>
                    <a:pt x="4494372" y="1465391"/>
                    <a:pt x="4485476" y="1457179"/>
                  </a:cubicBezTo>
                  <a:cubicBezTo>
                    <a:pt x="4474185" y="1447256"/>
                    <a:pt x="4464604" y="1441440"/>
                    <a:pt x="4453997" y="1441440"/>
                  </a:cubicBezTo>
                  <a:cubicBezTo>
                    <a:pt x="4446128" y="1441440"/>
                    <a:pt x="4437916" y="1444519"/>
                    <a:pt x="4427651" y="1451362"/>
                  </a:cubicBezTo>
                  <a:cubicBezTo>
                    <a:pt x="4414306" y="1460601"/>
                    <a:pt x="4407463" y="1459232"/>
                    <a:pt x="4397883" y="1446230"/>
                  </a:cubicBezTo>
                  <a:cubicBezTo>
                    <a:pt x="4381117" y="1422963"/>
                    <a:pt x="4376327" y="1421594"/>
                    <a:pt x="4347243" y="1422279"/>
                  </a:cubicBezTo>
                  <a:lnTo>
                    <a:pt x="4342795" y="1389773"/>
                  </a:lnTo>
                  <a:cubicBezTo>
                    <a:pt x="4338005" y="1356926"/>
                    <a:pt x="4333214" y="1323736"/>
                    <a:pt x="4329108" y="1290204"/>
                  </a:cubicBezTo>
                  <a:cubicBezTo>
                    <a:pt x="4328082" y="1282677"/>
                    <a:pt x="4327740" y="1274807"/>
                    <a:pt x="4327398" y="1267280"/>
                  </a:cubicBezTo>
                  <a:cubicBezTo>
                    <a:pt x="4327398" y="1261463"/>
                    <a:pt x="4327056" y="1255988"/>
                    <a:pt x="4326371" y="1250172"/>
                  </a:cubicBezTo>
                  <a:cubicBezTo>
                    <a:pt x="4325003" y="1235459"/>
                    <a:pt x="4329451" y="1224510"/>
                    <a:pt x="4337662" y="1209797"/>
                  </a:cubicBezTo>
                  <a:cubicBezTo>
                    <a:pt x="4354429" y="1179687"/>
                    <a:pt x="4381801" y="1163263"/>
                    <a:pt x="4407806" y="1147524"/>
                  </a:cubicBezTo>
                  <a:cubicBezTo>
                    <a:pt x="4415333" y="1143075"/>
                    <a:pt x="4422518" y="1138627"/>
                    <a:pt x="4429704" y="1133837"/>
                  </a:cubicBezTo>
                  <a:cubicBezTo>
                    <a:pt x="4460498" y="1113307"/>
                    <a:pt x="4472474" y="1086961"/>
                    <a:pt x="4466999" y="1050692"/>
                  </a:cubicBezTo>
                  <a:cubicBezTo>
                    <a:pt x="4462551" y="1022293"/>
                    <a:pt x="4458787" y="996288"/>
                    <a:pt x="4456393" y="969942"/>
                  </a:cubicBezTo>
                  <a:cubicBezTo>
                    <a:pt x="4455708" y="963099"/>
                    <a:pt x="4458103" y="953176"/>
                    <a:pt x="4462209" y="949755"/>
                  </a:cubicBezTo>
                  <a:cubicBezTo>
                    <a:pt x="4488555" y="928198"/>
                    <a:pt x="4515586" y="907669"/>
                    <a:pt x="4543986" y="885771"/>
                  </a:cubicBezTo>
                  <a:cubicBezTo>
                    <a:pt x="4552540" y="879269"/>
                    <a:pt x="4560751" y="872768"/>
                    <a:pt x="4569648" y="866267"/>
                  </a:cubicBezTo>
                  <a:cubicBezTo>
                    <a:pt x="4573753" y="874479"/>
                    <a:pt x="4577517" y="882691"/>
                    <a:pt x="4581281" y="890219"/>
                  </a:cubicBezTo>
                  <a:cubicBezTo>
                    <a:pt x="4590519" y="909037"/>
                    <a:pt x="4599415" y="926488"/>
                    <a:pt x="4605917" y="944964"/>
                  </a:cubicBezTo>
                  <a:cubicBezTo>
                    <a:pt x="4623367" y="993551"/>
                    <a:pt x="4655872" y="1014081"/>
                    <a:pt x="4706512" y="1009291"/>
                  </a:cubicBezTo>
                  <a:cubicBezTo>
                    <a:pt x="4737991" y="1006553"/>
                    <a:pt x="4770154" y="1005527"/>
                    <a:pt x="4800948" y="1004842"/>
                  </a:cubicBezTo>
                  <a:cubicBezTo>
                    <a:pt x="4818741" y="1004500"/>
                    <a:pt x="4837560" y="1003816"/>
                    <a:pt x="4855694" y="1003132"/>
                  </a:cubicBezTo>
                  <a:cubicBezTo>
                    <a:pt x="4860142" y="1003132"/>
                    <a:pt x="4863906" y="1000052"/>
                    <a:pt x="4867327" y="997315"/>
                  </a:cubicBezTo>
                  <a:cubicBezTo>
                    <a:pt x="4867669" y="997315"/>
                    <a:pt x="4868012" y="996631"/>
                    <a:pt x="4868696" y="996288"/>
                  </a:cubicBezTo>
                  <a:close/>
                  <a:moveTo>
                    <a:pt x="4285312" y="606567"/>
                  </a:moveTo>
                  <a:cubicBezTo>
                    <a:pt x="4292497" y="588091"/>
                    <a:pt x="4299683" y="569272"/>
                    <a:pt x="4306526" y="550453"/>
                  </a:cubicBezTo>
                  <a:lnTo>
                    <a:pt x="4308237" y="545663"/>
                  </a:lnTo>
                  <a:cubicBezTo>
                    <a:pt x="4311658" y="536767"/>
                    <a:pt x="4315422" y="527186"/>
                    <a:pt x="4314054" y="518290"/>
                  </a:cubicBezTo>
                  <a:cubicBezTo>
                    <a:pt x="4308237" y="476204"/>
                    <a:pt x="4300709" y="434461"/>
                    <a:pt x="4294550" y="402640"/>
                  </a:cubicBezTo>
                  <a:cubicBezTo>
                    <a:pt x="4287365" y="364318"/>
                    <a:pt x="4294550" y="337971"/>
                    <a:pt x="4319528" y="317442"/>
                  </a:cubicBezTo>
                  <a:cubicBezTo>
                    <a:pt x="4329451" y="308888"/>
                    <a:pt x="4338005" y="300334"/>
                    <a:pt x="4344848" y="291437"/>
                  </a:cubicBezTo>
                  <a:cubicBezTo>
                    <a:pt x="4360245" y="271592"/>
                    <a:pt x="4375985" y="268170"/>
                    <a:pt x="4397198" y="280830"/>
                  </a:cubicBezTo>
                  <a:cubicBezTo>
                    <a:pt x="4401989" y="283568"/>
                    <a:pt x="4407121" y="286647"/>
                    <a:pt x="4411912" y="290069"/>
                  </a:cubicBezTo>
                  <a:cubicBezTo>
                    <a:pt x="4421492" y="296570"/>
                    <a:pt x="4431757" y="303071"/>
                    <a:pt x="4442706" y="307177"/>
                  </a:cubicBezTo>
                  <a:cubicBezTo>
                    <a:pt x="4468368" y="316757"/>
                    <a:pt x="4495056" y="323943"/>
                    <a:pt x="4520718" y="330786"/>
                  </a:cubicBezTo>
                  <a:lnTo>
                    <a:pt x="4529957" y="333181"/>
                  </a:lnTo>
                  <a:cubicBezTo>
                    <a:pt x="4547065" y="337971"/>
                    <a:pt x="4564515" y="341735"/>
                    <a:pt x="4581281" y="345499"/>
                  </a:cubicBezTo>
                  <a:lnTo>
                    <a:pt x="4603179" y="350289"/>
                  </a:lnTo>
                  <a:cubicBezTo>
                    <a:pt x="4619945" y="354053"/>
                    <a:pt x="4637053" y="357817"/>
                    <a:pt x="4654161" y="360554"/>
                  </a:cubicBezTo>
                  <a:cubicBezTo>
                    <a:pt x="4673664" y="363291"/>
                    <a:pt x="4685298" y="371503"/>
                    <a:pt x="4691799" y="386558"/>
                  </a:cubicBezTo>
                  <a:cubicBezTo>
                    <a:pt x="4704459" y="414957"/>
                    <a:pt x="4717119" y="443015"/>
                    <a:pt x="4729779" y="471756"/>
                  </a:cubicBezTo>
                  <a:lnTo>
                    <a:pt x="4743465" y="501866"/>
                  </a:lnTo>
                  <a:cubicBezTo>
                    <a:pt x="4740386" y="502551"/>
                    <a:pt x="4737306" y="503235"/>
                    <a:pt x="4734569" y="504261"/>
                  </a:cubicBezTo>
                  <a:cubicBezTo>
                    <a:pt x="4714723" y="509394"/>
                    <a:pt x="4695563" y="514526"/>
                    <a:pt x="4674007" y="514526"/>
                  </a:cubicBezTo>
                  <a:cubicBezTo>
                    <a:pt x="4672296" y="514526"/>
                    <a:pt x="4670585" y="514526"/>
                    <a:pt x="4668874" y="514526"/>
                  </a:cubicBezTo>
                  <a:cubicBezTo>
                    <a:pt x="4649029" y="514526"/>
                    <a:pt x="4629183" y="520001"/>
                    <a:pt x="4609680" y="525475"/>
                  </a:cubicBezTo>
                  <a:cubicBezTo>
                    <a:pt x="4594625" y="529581"/>
                    <a:pt x="4579228" y="534029"/>
                    <a:pt x="4563831" y="535740"/>
                  </a:cubicBezTo>
                  <a:cubicBezTo>
                    <a:pt x="4557672" y="536424"/>
                    <a:pt x="4553224" y="542583"/>
                    <a:pt x="4548433" y="548742"/>
                  </a:cubicBezTo>
                  <a:cubicBezTo>
                    <a:pt x="4545697" y="552164"/>
                    <a:pt x="4543301" y="555928"/>
                    <a:pt x="4540564" y="558323"/>
                  </a:cubicBezTo>
                  <a:cubicBezTo>
                    <a:pt x="4538853" y="559691"/>
                    <a:pt x="4537142" y="561402"/>
                    <a:pt x="4535432" y="562771"/>
                  </a:cubicBezTo>
                  <a:cubicBezTo>
                    <a:pt x="4527904" y="569272"/>
                    <a:pt x="4520376" y="576115"/>
                    <a:pt x="4512507" y="577484"/>
                  </a:cubicBezTo>
                  <a:cubicBezTo>
                    <a:pt x="4491635" y="580905"/>
                    <a:pt x="4469394" y="578852"/>
                    <a:pt x="4447496" y="580221"/>
                  </a:cubicBezTo>
                  <a:cubicBezTo>
                    <a:pt x="4441337" y="580563"/>
                    <a:pt x="4435521" y="580905"/>
                    <a:pt x="4429362" y="581248"/>
                  </a:cubicBezTo>
                  <a:cubicBezTo>
                    <a:pt x="4406437" y="582274"/>
                    <a:pt x="4383170" y="583643"/>
                    <a:pt x="4360245" y="588091"/>
                  </a:cubicBezTo>
                  <a:cubicBezTo>
                    <a:pt x="4341769" y="591855"/>
                    <a:pt x="4325345" y="607252"/>
                    <a:pt x="4319186" y="613753"/>
                  </a:cubicBezTo>
                  <a:cubicBezTo>
                    <a:pt x="4308237" y="625044"/>
                    <a:pt x="4297630" y="631203"/>
                    <a:pt x="4278127" y="626413"/>
                  </a:cubicBezTo>
                  <a:lnTo>
                    <a:pt x="4285654" y="606910"/>
                  </a:lnTo>
                  <a:close/>
                  <a:moveTo>
                    <a:pt x="4259992" y="654128"/>
                  </a:moveTo>
                  <a:cubicBezTo>
                    <a:pt x="4262387" y="654128"/>
                    <a:pt x="4264782" y="653443"/>
                    <a:pt x="4266493" y="653786"/>
                  </a:cubicBezTo>
                  <a:cubicBezTo>
                    <a:pt x="4298314" y="657892"/>
                    <a:pt x="4322265" y="649680"/>
                    <a:pt x="4344164" y="626755"/>
                  </a:cubicBezTo>
                  <a:cubicBezTo>
                    <a:pt x="4365720" y="604172"/>
                    <a:pt x="4399594" y="605199"/>
                    <a:pt x="4430046" y="606225"/>
                  </a:cubicBezTo>
                  <a:cubicBezTo>
                    <a:pt x="4457076" y="606910"/>
                    <a:pt x="4484449" y="606567"/>
                    <a:pt x="4507717" y="606225"/>
                  </a:cubicBezTo>
                  <a:cubicBezTo>
                    <a:pt x="4534063" y="605541"/>
                    <a:pt x="4553224" y="594250"/>
                    <a:pt x="4564173" y="572351"/>
                  </a:cubicBezTo>
                  <a:cubicBezTo>
                    <a:pt x="4569648" y="561060"/>
                    <a:pt x="4578202" y="558323"/>
                    <a:pt x="4592572" y="557296"/>
                  </a:cubicBezTo>
                  <a:cubicBezTo>
                    <a:pt x="4604548" y="556270"/>
                    <a:pt x="4616523" y="553533"/>
                    <a:pt x="4628157" y="550453"/>
                  </a:cubicBezTo>
                  <a:cubicBezTo>
                    <a:pt x="4635000" y="548742"/>
                    <a:pt x="4641501" y="547374"/>
                    <a:pt x="4648345" y="546005"/>
                  </a:cubicBezTo>
                  <a:cubicBezTo>
                    <a:pt x="4655188" y="544636"/>
                    <a:pt x="4662373" y="543952"/>
                    <a:pt x="4669217" y="543268"/>
                  </a:cubicBezTo>
                  <a:cubicBezTo>
                    <a:pt x="4673664" y="542926"/>
                    <a:pt x="4677771" y="542241"/>
                    <a:pt x="4682218" y="541557"/>
                  </a:cubicBezTo>
                  <a:cubicBezTo>
                    <a:pt x="4686325" y="540873"/>
                    <a:pt x="4690772" y="540530"/>
                    <a:pt x="4695221" y="539846"/>
                  </a:cubicBezTo>
                  <a:cubicBezTo>
                    <a:pt x="4706512" y="538477"/>
                    <a:pt x="4717803" y="537451"/>
                    <a:pt x="4728752" y="534029"/>
                  </a:cubicBezTo>
                  <a:cubicBezTo>
                    <a:pt x="4740386" y="530608"/>
                    <a:pt x="4744492" y="530266"/>
                    <a:pt x="4753388" y="541899"/>
                  </a:cubicBezTo>
                  <a:cubicBezTo>
                    <a:pt x="4769811" y="563113"/>
                    <a:pt x="4772891" y="587064"/>
                    <a:pt x="4776312" y="612042"/>
                  </a:cubicBezTo>
                  <a:lnTo>
                    <a:pt x="4776312" y="614779"/>
                  </a:lnTo>
                  <a:cubicBezTo>
                    <a:pt x="4792394" y="729745"/>
                    <a:pt x="4823873" y="836157"/>
                    <a:pt x="4862879" y="963783"/>
                  </a:cubicBezTo>
                  <a:cubicBezTo>
                    <a:pt x="4864932" y="969942"/>
                    <a:pt x="4865274" y="976785"/>
                    <a:pt x="4865616" y="983971"/>
                  </a:cubicBezTo>
                  <a:cubicBezTo>
                    <a:pt x="4865616" y="985339"/>
                    <a:pt x="4865616" y="986366"/>
                    <a:pt x="4865616" y="987734"/>
                  </a:cubicBezTo>
                  <a:cubicBezTo>
                    <a:pt x="4865274" y="987734"/>
                    <a:pt x="4864932" y="987392"/>
                    <a:pt x="4864590" y="987050"/>
                  </a:cubicBezTo>
                  <a:cubicBezTo>
                    <a:pt x="4859458" y="983629"/>
                    <a:pt x="4853983" y="980207"/>
                    <a:pt x="4847824" y="980207"/>
                  </a:cubicBezTo>
                  <a:lnTo>
                    <a:pt x="4847824" y="980207"/>
                  </a:lnTo>
                  <a:cubicBezTo>
                    <a:pt x="4825584" y="980207"/>
                    <a:pt x="4803343" y="981576"/>
                    <a:pt x="4781445" y="982602"/>
                  </a:cubicBezTo>
                  <a:cubicBezTo>
                    <a:pt x="4770838" y="983286"/>
                    <a:pt x="4760573" y="983629"/>
                    <a:pt x="4749966" y="983971"/>
                  </a:cubicBezTo>
                  <a:cubicBezTo>
                    <a:pt x="4739359" y="984313"/>
                    <a:pt x="4728752" y="984655"/>
                    <a:pt x="4718145" y="984997"/>
                  </a:cubicBezTo>
                  <a:cubicBezTo>
                    <a:pt x="4708223" y="984997"/>
                    <a:pt x="4698300" y="985681"/>
                    <a:pt x="4688377" y="986024"/>
                  </a:cubicBezTo>
                  <a:cubicBezTo>
                    <a:pt x="4663057" y="987050"/>
                    <a:pt x="4647660" y="977127"/>
                    <a:pt x="4638764" y="954887"/>
                  </a:cubicBezTo>
                  <a:cubicBezTo>
                    <a:pt x="4624393" y="919302"/>
                    <a:pt x="4608311" y="881322"/>
                    <a:pt x="4586756" y="832393"/>
                  </a:cubicBezTo>
                  <a:cubicBezTo>
                    <a:pt x="4582992" y="823497"/>
                    <a:pt x="4576833" y="815285"/>
                    <a:pt x="4569990" y="808784"/>
                  </a:cubicBezTo>
                  <a:cubicBezTo>
                    <a:pt x="4537484" y="777990"/>
                    <a:pt x="4499847" y="742405"/>
                    <a:pt x="4461867" y="708189"/>
                  </a:cubicBezTo>
                  <a:cubicBezTo>
                    <a:pt x="4440653" y="689028"/>
                    <a:pt x="4413622" y="686633"/>
                    <a:pt x="4387960" y="684238"/>
                  </a:cubicBezTo>
                  <a:lnTo>
                    <a:pt x="4379064" y="683554"/>
                  </a:lnTo>
                  <a:cubicBezTo>
                    <a:pt x="4358534" y="681501"/>
                    <a:pt x="4337662" y="680132"/>
                    <a:pt x="4317133" y="678763"/>
                  </a:cubicBezTo>
                  <a:cubicBezTo>
                    <a:pt x="4304473" y="677737"/>
                    <a:pt x="4291813" y="677053"/>
                    <a:pt x="4279495" y="676026"/>
                  </a:cubicBezTo>
                  <a:cubicBezTo>
                    <a:pt x="4261703" y="674657"/>
                    <a:pt x="4260334" y="673973"/>
                    <a:pt x="4259650" y="655154"/>
                  </a:cubicBezTo>
                  <a:cubicBezTo>
                    <a:pt x="4259650" y="655154"/>
                    <a:pt x="4259650" y="655154"/>
                    <a:pt x="4259992" y="655154"/>
                  </a:cubicBezTo>
                  <a:close/>
                  <a:moveTo>
                    <a:pt x="4394804" y="712979"/>
                  </a:moveTo>
                  <a:cubicBezTo>
                    <a:pt x="4422518" y="717085"/>
                    <a:pt x="4442364" y="725981"/>
                    <a:pt x="4458445" y="742063"/>
                  </a:cubicBezTo>
                  <a:cubicBezTo>
                    <a:pt x="4477264" y="760882"/>
                    <a:pt x="4497452" y="779359"/>
                    <a:pt x="4516955" y="797151"/>
                  </a:cubicBezTo>
                  <a:cubicBezTo>
                    <a:pt x="4527562" y="807074"/>
                    <a:pt x="4538511" y="816654"/>
                    <a:pt x="4548776" y="826577"/>
                  </a:cubicBezTo>
                  <a:cubicBezTo>
                    <a:pt x="4551855" y="829314"/>
                    <a:pt x="4554251" y="832736"/>
                    <a:pt x="4557330" y="836842"/>
                  </a:cubicBezTo>
                  <a:cubicBezTo>
                    <a:pt x="4558356" y="838210"/>
                    <a:pt x="4559041" y="839237"/>
                    <a:pt x="4560067" y="840605"/>
                  </a:cubicBezTo>
                  <a:lnTo>
                    <a:pt x="4431072" y="938121"/>
                  </a:lnTo>
                  <a:cubicBezTo>
                    <a:pt x="4428335" y="936752"/>
                    <a:pt x="4425598" y="935042"/>
                    <a:pt x="4422518" y="933673"/>
                  </a:cubicBezTo>
                  <a:cubicBezTo>
                    <a:pt x="4413622" y="928883"/>
                    <a:pt x="4403358" y="923750"/>
                    <a:pt x="4393093" y="918960"/>
                  </a:cubicBezTo>
                  <a:cubicBezTo>
                    <a:pt x="4380090" y="912801"/>
                    <a:pt x="4367088" y="909722"/>
                    <a:pt x="4354429" y="909722"/>
                  </a:cubicBezTo>
                  <a:cubicBezTo>
                    <a:pt x="4343137" y="909722"/>
                    <a:pt x="4331846" y="912117"/>
                    <a:pt x="4320897" y="916907"/>
                  </a:cubicBezTo>
                  <a:cubicBezTo>
                    <a:pt x="4303104" y="924777"/>
                    <a:pt x="4287023" y="923408"/>
                    <a:pt x="4270941" y="912801"/>
                  </a:cubicBezTo>
                  <a:cubicBezTo>
                    <a:pt x="4265125" y="909037"/>
                    <a:pt x="4258623" y="904589"/>
                    <a:pt x="4251438" y="904247"/>
                  </a:cubicBezTo>
                  <a:cubicBezTo>
                    <a:pt x="4231251" y="903221"/>
                    <a:pt x="4218591" y="891587"/>
                    <a:pt x="4205931" y="874137"/>
                  </a:cubicBezTo>
                  <a:cubicBezTo>
                    <a:pt x="4195666" y="860108"/>
                    <a:pt x="4185401" y="853607"/>
                    <a:pt x="4176505" y="854292"/>
                  </a:cubicBezTo>
                  <a:cubicBezTo>
                    <a:pt x="4166924" y="854976"/>
                    <a:pt x="4158028" y="863188"/>
                    <a:pt x="4149474" y="878927"/>
                  </a:cubicBezTo>
                  <a:cubicBezTo>
                    <a:pt x="4142973" y="890903"/>
                    <a:pt x="4136814" y="893640"/>
                    <a:pt x="4125181" y="889192"/>
                  </a:cubicBezTo>
                  <a:cubicBezTo>
                    <a:pt x="4122785" y="888166"/>
                    <a:pt x="4120733" y="887139"/>
                    <a:pt x="4119706" y="885771"/>
                  </a:cubicBezTo>
                  <a:cubicBezTo>
                    <a:pt x="4112863" y="878927"/>
                    <a:pt x="4106704" y="828288"/>
                    <a:pt x="4111836" y="819734"/>
                  </a:cubicBezTo>
                  <a:lnTo>
                    <a:pt x="4111836" y="819734"/>
                  </a:lnTo>
                  <a:cubicBezTo>
                    <a:pt x="4126549" y="794071"/>
                    <a:pt x="4141604" y="768752"/>
                    <a:pt x="4156317" y="743432"/>
                  </a:cubicBezTo>
                  <a:lnTo>
                    <a:pt x="4159739" y="737273"/>
                  </a:lnTo>
                  <a:cubicBezTo>
                    <a:pt x="4168977" y="721533"/>
                    <a:pt x="4181295" y="713322"/>
                    <a:pt x="4198403" y="711269"/>
                  </a:cubicBezTo>
                  <a:cubicBezTo>
                    <a:pt x="4267177" y="703399"/>
                    <a:pt x="4331162" y="704083"/>
                    <a:pt x="4394461" y="712979"/>
                  </a:cubicBezTo>
                  <a:close/>
                  <a:moveTo>
                    <a:pt x="3819973" y="426591"/>
                  </a:moveTo>
                  <a:cubicBezTo>
                    <a:pt x="3834686" y="426591"/>
                    <a:pt x="3848715" y="425907"/>
                    <a:pt x="3862743" y="427275"/>
                  </a:cubicBezTo>
                  <a:cubicBezTo>
                    <a:pt x="3901407" y="430355"/>
                    <a:pt x="3939730" y="433776"/>
                    <a:pt x="3978394" y="437198"/>
                  </a:cubicBezTo>
                  <a:cubicBezTo>
                    <a:pt x="4022532" y="440962"/>
                    <a:pt x="4068040" y="445068"/>
                    <a:pt x="4113205" y="448489"/>
                  </a:cubicBezTo>
                  <a:cubicBezTo>
                    <a:pt x="4122101" y="449173"/>
                    <a:pt x="4123128" y="452595"/>
                    <a:pt x="4124839" y="460123"/>
                  </a:cubicBezTo>
                  <a:lnTo>
                    <a:pt x="4124839" y="462176"/>
                  </a:lnTo>
                  <a:cubicBezTo>
                    <a:pt x="4127234" y="469703"/>
                    <a:pt x="4129287" y="476889"/>
                    <a:pt x="4131340" y="484074"/>
                  </a:cubicBezTo>
                  <a:cubicBezTo>
                    <a:pt x="4134077" y="493654"/>
                    <a:pt x="4137156" y="503235"/>
                    <a:pt x="4138867" y="513158"/>
                  </a:cubicBezTo>
                  <a:cubicBezTo>
                    <a:pt x="4141604" y="528213"/>
                    <a:pt x="4142631" y="543610"/>
                    <a:pt x="4143657" y="559349"/>
                  </a:cubicBezTo>
                  <a:cubicBezTo>
                    <a:pt x="4143657" y="564482"/>
                    <a:pt x="4143657" y="569956"/>
                    <a:pt x="4143315" y="575089"/>
                  </a:cubicBezTo>
                  <a:cubicBezTo>
                    <a:pt x="4142631" y="582958"/>
                    <a:pt x="4142289" y="591170"/>
                    <a:pt x="4143657" y="599382"/>
                  </a:cubicBezTo>
                  <a:cubicBezTo>
                    <a:pt x="4151185" y="637362"/>
                    <a:pt x="4166924" y="650364"/>
                    <a:pt x="4206273" y="650364"/>
                  </a:cubicBezTo>
                  <a:cubicBezTo>
                    <a:pt x="4206957" y="650364"/>
                    <a:pt x="4207299" y="650364"/>
                    <a:pt x="4207984" y="650364"/>
                  </a:cubicBezTo>
                  <a:lnTo>
                    <a:pt x="4228171" y="650364"/>
                  </a:lnTo>
                  <a:lnTo>
                    <a:pt x="4236041" y="686291"/>
                  </a:lnTo>
                  <a:cubicBezTo>
                    <a:pt x="4233646" y="686291"/>
                    <a:pt x="4230909" y="686291"/>
                    <a:pt x="4228513" y="686291"/>
                  </a:cubicBezTo>
                  <a:cubicBezTo>
                    <a:pt x="4219959" y="686291"/>
                    <a:pt x="4211405" y="686291"/>
                    <a:pt x="4203193" y="686291"/>
                  </a:cubicBezTo>
                  <a:cubicBezTo>
                    <a:pt x="4176847" y="684922"/>
                    <a:pt x="4155975" y="695529"/>
                    <a:pt x="4141262" y="718454"/>
                  </a:cubicBezTo>
                  <a:cubicBezTo>
                    <a:pt x="4134419" y="729061"/>
                    <a:pt x="4127918" y="739668"/>
                    <a:pt x="4121759" y="750617"/>
                  </a:cubicBezTo>
                  <a:cubicBezTo>
                    <a:pt x="4112521" y="766356"/>
                    <a:pt x="4102598" y="782438"/>
                    <a:pt x="4091991" y="797835"/>
                  </a:cubicBezTo>
                  <a:cubicBezTo>
                    <a:pt x="4087885" y="803652"/>
                    <a:pt x="4077620" y="809127"/>
                    <a:pt x="4070435" y="809127"/>
                  </a:cubicBezTo>
                  <a:lnTo>
                    <a:pt x="4069751" y="809127"/>
                  </a:lnTo>
                  <a:cubicBezTo>
                    <a:pt x="4048537" y="807758"/>
                    <a:pt x="4026981" y="805363"/>
                    <a:pt x="4006109" y="803310"/>
                  </a:cubicBezTo>
                  <a:cubicBezTo>
                    <a:pt x="3993791" y="801941"/>
                    <a:pt x="3981473" y="800573"/>
                    <a:pt x="3969155" y="799204"/>
                  </a:cubicBezTo>
                  <a:cubicBezTo>
                    <a:pt x="3959233" y="798177"/>
                    <a:pt x="3951363" y="800573"/>
                    <a:pt x="3945204" y="805705"/>
                  </a:cubicBezTo>
                  <a:cubicBezTo>
                    <a:pt x="3939387" y="810837"/>
                    <a:pt x="3935966" y="818365"/>
                    <a:pt x="3935282" y="827261"/>
                  </a:cubicBezTo>
                  <a:cubicBezTo>
                    <a:pt x="3933913" y="846422"/>
                    <a:pt x="3923306" y="854292"/>
                    <a:pt x="3906540" y="860793"/>
                  </a:cubicBezTo>
                  <a:cubicBezTo>
                    <a:pt x="3893196" y="865925"/>
                    <a:pt x="3881220" y="873111"/>
                    <a:pt x="3871640" y="881322"/>
                  </a:cubicBezTo>
                  <a:cubicBezTo>
                    <a:pt x="3855900" y="895351"/>
                    <a:pt x="3850426" y="914170"/>
                    <a:pt x="3856585" y="934015"/>
                  </a:cubicBezTo>
                  <a:cubicBezTo>
                    <a:pt x="3858637" y="940858"/>
                    <a:pt x="3861033" y="947702"/>
                    <a:pt x="3863428" y="954545"/>
                  </a:cubicBezTo>
                  <a:cubicBezTo>
                    <a:pt x="3867191" y="965152"/>
                    <a:pt x="3870955" y="975759"/>
                    <a:pt x="3873350" y="986708"/>
                  </a:cubicBezTo>
                  <a:cubicBezTo>
                    <a:pt x="3874719" y="993209"/>
                    <a:pt x="3871982" y="1002447"/>
                    <a:pt x="3868218" y="1007922"/>
                  </a:cubicBezTo>
                  <a:cubicBezTo>
                    <a:pt x="3858295" y="1023319"/>
                    <a:pt x="3847346" y="1038032"/>
                    <a:pt x="3836397" y="1052403"/>
                  </a:cubicBezTo>
                  <a:lnTo>
                    <a:pt x="3830580" y="1060273"/>
                  </a:lnTo>
                  <a:cubicBezTo>
                    <a:pt x="3823737" y="1069511"/>
                    <a:pt x="3816894" y="1078407"/>
                    <a:pt x="3809024" y="1087988"/>
                  </a:cubicBezTo>
                  <a:lnTo>
                    <a:pt x="3800470" y="1098937"/>
                  </a:lnTo>
                  <a:lnTo>
                    <a:pt x="3777888" y="1078407"/>
                  </a:lnTo>
                  <a:cubicBezTo>
                    <a:pt x="3748120" y="1051034"/>
                    <a:pt x="3719720" y="1025030"/>
                    <a:pt x="3692005" y="998684"/>
                  </a:cubicBezTo>
                  <a:cubicBezTo>
                    <a:pt x="3690637" y="997315"/>
                    <a:pt x="3690294" y="988761"/>
                    <a:pt x="3692005" y="984655"/>
                  </a:cubicBezTo>
                  <a:cubicBezTo>
                    <a:pt x="3707745" y="953861"/>
                    <a:pt x="3710482" y="921013"/>
                    <a:pt x="3710824" y="890219"/>
                  </a:cubicBezTo>
                  <a:cubicBezTo>
                    <a:pt x="3711508" y="859424"/>
                    <a:pt x="3712877" y="828288"/>
                    <a:pt x="3714246" y="798177"/>
                  </a:cubicBezTo>
                  <a:cubicBezTo>
                    <a:pt x="3715614" y="768409"/>
                    <a:pt x="3716983" y="737273"/>
                    <a:pt x="3717325" y="706821"/>
                  </a:cubicBezTo>
                  <a:cubicBezTo>
                    <a:pt x="3718010" y="669525"/>
                    <a:pt x="3731696" y="646942"/>
                    <a:pt x="3761806" y="633940"/>
                  </a:cubicBezTo>
                  <a:cubicBezTo>
                    <a:pt x="3778572" y="626755"/>
                    <a:pt x="3794996" y="618201"/>
                    <a:pt x="3811077" y="609989"/>
                  </a:cubicBezTo>
                  <a:lnTo>
                    <a:pt x="3812104" y="609305"/>
                  </a:lnTo>
                  <a:cubicBezTo>
                    <a:pt x="3839819" y="594934"/>
                    <a:pt x="3846662" y="579537"/>
                    <a:pt x="3839476" y="548058"/>
                  </a:cubicBezTo>
                  <a:lnTo>
                    <a:pt x="3837766" y="540188"/>
                  </a:lnTo>
                  <a:cubicBezTo>
                    <a:pt x="3833660" y="521712"/>
                    <a:pt x="3829212" y="502551"/>
                    <a:pt x="3823737" y="483732"/>
                  </a:cubicBezTo>
                  <a:cubicBezTo>
                    <a:pt x="3819289" y="469019"/>
                    <a:pt x="3814157" y="454306"/>
                    <a:pt x="3809024" y="440277"/>
                  </a:cubicBezTo>
                  <a:cubicBezTo>
                    <a:pt x="3807313" y="435487"/>
                    <a:pt x="3805603" y="431039"/>
                    <a:pt x="3804234" y="426249"/>
                  </a:cubicBezTo>
                  <a:cubicBezTo>
                    <a:pt x="3809708" y="426249"/>
                    <a:pt x="3814841" y="426249"/>
                    <a:pt x="3819973" y="426249"/>
                  </a:cubicBezTo>
                  <a:close/>
                  <a:moveTo>
                    <a:pt x="3376875" y="395796"/>
                  </a:moveTo>
                  <a:cubicBezTo>
                    <a:pt x="3407670" y="397507"/>
                    <a:pt x="3437095" y="399218"/>
                    <a:pt x="3466864" y="401271"/>
                  </a:cubicBezTo>
                  <a:cubicBezTo>
                    <a:pt x="3500053" y="403324"/>
                    <a:pt x="3532901" y="405719"/>
                    <a:pt x="3566090" y="408114"/>
                  </a:cubicBezTo>
                  <a:cubicBezTo>
                    <a:pt x="3629390" y="412562"/>
                    <a:pt x="3695085" y="417010"/>
                    <a:pt x="3759411" y="420774"/>
                  </a:cubicBezTo>
                  <a:cubicBezTo>
                    <a:pt x="3771044" y="421458"/>
                    <a:pt x="3775835" y="424880"/>
                    <a:pt x="3778572" y="435145"/>
                  </a:cubicBezTo>
                  <a:cubicBezTo>
                    <a:pt x="3786099" y="461149"/>
                    <a:pt x="3793627" y="486811"/>
                    <a:pt x="3801497" y="512473"/>
                  </a:cubicBezTo>
                  <a:cubicBezTo>
                    <a:pt x="3805260" y="525475"/>
                    <a:pt x="3809366" y="538477"/>
                    <a:pt x="3813130" y="551480"/>
                  </a:cubicBezTo>
                  <a:cubicBezTo>
                    <a:pt x="3818262" y="569272"/>
                    <a:pt x="3813130" y="580221"/>
                    <a:pt x="3796364" y="587406"/>
                  </a:cubicBezTo>
                  <a:cubicBezTo>
                    <a:pt x="3787810" y="591170"/>
                    <a:pt x="3778914" y="595618"/>
                    <a:pt x="3770702" y="599724"/>
                  </a:cubicBezTo>
                  <a:cubicBezTo>
                    <a:pt x="3763175" y="603488"/>
                    <a:pt x="3755647" y="607594"/>
                    <a:pt x="3747777" y="611015"/>
                  </a:cubicBezTo>
                  <a:cubicBezTo>
                    <a:pt x="3709798" y="628124"/>
                    <a:pt x="3690979" y="657207"/>
                    <a:pt x="3689952" y="700319"/>
                  </a:cubicBezTo>
                  <a:cubicBezTo>
                    <a:pt x="3688242" y="774226"/>
                    <a:pt x="3684820" y="847106"/>
                    <a:pt x="3681398" y="915196"/>
                  </a:cubicBezTo>
                  <a:cubicBezTo>
                    <a:pt x="3680714" y="926146"/>
                    <a:pt x="3677635" y="937437"/>
                    <a:pt x="3674555" y="948044"/>
                  </a:cubicBezTo>
                  <a:cubicBezTo>
                    <a:pt x="3673529" y="951465"/>
                    <a:pt x="3672502" y="955229"/>
                    <a:pt x="3671818" y="958651"/>
                  </a:cubicBezTo>
                  <a:cubicBezTo>
                    <a:pt x="3670791" y="963099"/>
                    <a:pt x="3669081" y="967205"/>
                    <a:pt x="3667712" y="971653"/>
                  </a:cubicBezTo>
                  <a:cubicBezTo>
                    <a:pt x="3665317" y="977812"/>
                    <a:pt x="3663264" y="984655"/>
                    <a:pt x="3662237" y="991156"/>
                  </a:cubicBezTo>
                  <a:cubicBezTo>
                    <a:pt x="3660527" y="1001763"/>
                    <a:pt x="3656763" y="1008948"/>
                    <a:pt x="3650946" y="1012370"/>
                  </a:cubicBezTo>
                  <a:cubicBezTo>
                    <a:pt x="3645471" y="1015449"/>
                    <a:pt x="3638628" y="1015107"/>
                    <a:pt x="3630074" y="1011686"/>
                  </a:cubicBezTo>
                  <a:cubicBezTo>
                    <a:pt x="3612282" y="1004500"/>
                    <a:pt x="3591752" y="995262"/>
                    <a:pt x="3574644" y="982602"/>
                  </a:cubicBezTo>
                  <a:cubicBezTo>
                    <a:pt x="3564721" y="975417"/>
                    <a:pt x="3558563" y="960704"/>
                    <a:pt x="3553772" y="949755"/>
                  </a:cubicBezTo>
                  <a:cubicBezTo>
                    <a:pt x="3550009" y="941201"/>
                    <a:pt x="3548298" y="930936"/>
                    <a:pt x="3546587" y="921355"/>
                  </a:cubicBezTo>
                  <a:cubicBezTo>
                    <a:pt x="3546245" y="918618"/>
                    <a:pt x="3545561" y="916223"/>
                    <a:pt x="3545218" y="913486"/>
                  </a:cubicBezTo>
                  <a:cubicBezTo>
                    <a:pt x="3538033" y="877559"/>
                    <a:pt x="3515792" y="854292"/>
                    <a:pt x="3475075" y="840605"/>
                  </a:cubicBezTo>
                  <a:cubicBezTo>
                    <a:pt x="3442912" y="829998"/>
                    <a:pt x="3411433" y="815970"/>
                    <a:pt x="3380981" y="802625"/>
                  </a:cubicBezTo>
                  <a:lnTo>
                    <a:pt x="3363531" y="795098"/>
                  </a:lnTo>
                  <a:cubicBezTo>
                    <a:pt x="3359425" y="793387"/>
                    <a:pt x="3356004" y="788939"/>
                    <a:pt x="3353608" y="782096"/>
                  </a:cubicBezTo>
                  <a:cubicBezTo>
                    <a:pt x="3348476" y="768409"/>
                    <a:pt x="3348818" y="749933"/>
                    <a:pt x="3354293" y="738299"/>
                  </a:cubicBezTo>
                  <a:cubicBezTo>
                    <a:pt x="3370374" y="704425"/>
                    <a:pt x="3386114" y="670894"/>
                    <a:pt x="3401511" y="639415"/>
                  </a:cubicBezTo>
                  <a:cubicBezTo>
                    <a:pt x="3416224" y="609305"/>
                    <a:pt x="3417935" y="581248"/>
                    <a:pt x="3407670" y="545663"/>
                  </a:cubicBezTo>
                  <a:cubicBezTo>
                    <a:pt x="3399116" y="516237"/>
                    <a:pt x="3386114" y="488522"/>
                    <a:pt x="3373454" y="461833"/>
                  </a:cubicBezTo>
                  <a:cubicBezTo>
                    <a:pt x="3365926" y="445752"/>
                    <a:pt x="3357714" y="428986"/>
                    <a:pt x="3351213" y="411878"/>
                  </a:cubicBezTo>
                  <a:cubicBezTo>
                    <a:pt x="3349502" y="408114"/>
                    <a:pt x="3348134" y="404008"/>
                    <a:pt x="3346423" y="399218"/>
                  </a:cubicBezTo>
                  <a:lnTo>
                    <a:pt x="3344028" y="393059"/>
                  </a:lnTo>
                  <a:lnTo>
                    <a:pt x="3377560" y="395112"/>
                  </a:lnTo>
                  <a:close/>
                  <a:moveTo>
                    <a:pt x="3115807" y="379373"/>
                  </a:moveTo>
                  <a:lnTo>
                    <a:pt x="3127782" y="380057"/>
                  </a:lnTo>
                  <a:cubicBezTo>
                    <a:pt x="3138389" y="380741"/>
                    <a:pt x="3148996" y="381426"/>
                    <a:pt x="3159945" y="382110"/>
                  </a:cubicBezTo>
                  <a:lnTo>
                    <a:pt x="3192451" y="384163"/>
                  </a:lnTo>
                  <a:cubicBezTo>
                    <a:pt x="3229404" y="386558"/>
                    <a:pt x="3266357" y="388611"/>
                    <a:pt x="3303311" y="390664"/>
                  </a:cubicBezTo>
                  <a:cubicBezTo>
                    <a:pt x="3313575" y="391006"/>
                    <a:pt x="3317339" y="394086"/>
                    <a:pt x="3319734" y="403324"/>
                  </a:cubicBezTo>
                  <a:cubicBezTo>
                    <a:pt x="3322814" y="415300"/>
                    <a:pt x="3328288" y="427617"/>
                    <a:pt x="3334789" y="438909"/>
                  </a:cubicBezTo>
                  <a:cubicBezTo>
                    <a:pt x="3356688" y="475862"/>
                    <a:pt x="3370032" y="517263"/>
                    <a:pt x="3382692" y="556954"/>
                  </a:cubicBezTo>
                  <a:cubicBezTo>
                    <a:pt x="3384403" y="562771"/>
                    <a:pt x="3386456" y="568588"/>
                    <a:pt x="3388509" y="574404"/>
                  </a:cubicBezTo>
                  <a:cubicBezTo>
                    <a:pt x="3391246" y="582616"/>
                    <a:pt x="3390562" y="593907"/>
                    <a:pt x="3387140" y="602804"/>
                  </a:cubicBezTo>
                  <a:cubicBezTo>
                    <a:pt x="3374822" y="633598"/>
                    <a:pt x="3360794" y="663024"/>
                    <a:pt x="3348476" y="688002"/>
                  </a:cubicBezTo>
                  <a:cubicBezTo>
                    <a:pt x="3346765" y="691423"/>
                    <a:pt x="3340264" y="695529"/>
                    <a:pt x="3336158" y="695529"/>
                  </a:cubicBezTo>
                  <a:cubicBezTo>
                    <a:pt x="3307417" y="696556"/>
                    <a:pt x="3277991" y="697240"/>
                    <a:pt x="3249934" y="697924"/>
                  </a:cubicBezTo>
                  <a:cubicBezTo>
                    <a:pt x="3231457" y="698266"/>
                    <a:pt x="3212980" y="698609"/>
                    <a:pt x="3194846" y="699293"/>
                  </a:cubicBezTo>
                  <a:lnTo>
                    <a:pt x="3193819" y="699293"/>
                  </a:lnTo>
                  <a:cubicBezTo>
                    <a:pt x="3184239" y="699293"/>
                    <a:pt x="3180133" y="695187"/>
                    <a:pt x="3177053" y="683554"/>
                  </a:cubicBezTo>
                  <a:cubicBezTo>
                    <a:pt x="3168842" y="653101"/>
                    <a:pt x="3165078" y="647627"/>
                    <a:pt x="3138389" y="647627"/>
                  </a:cubicBezTo>
                  <a:cubicBezTo>
                    <a:pt x="3135310" y="647627"/>
                    <a:pt x="3131888" y="647627"/>
                    <a:pt x="3128124" y="647627"/>
                  </a:cubicBezTo>
                  <a:cubicBezTo>
                    <a:pt x="3076800" y="648995"/>
                    <a:pt x="3025818" y="650364"/>
                    <a:pt x="2974494" y="651390"/>
                  </a:cubicBezTo>
                  <a:lnTo>
                    <a:pt x="2948490" y="652075"/>
                  </a:lnTo>
                  <a:cubicBezTo>
                    <a:pt x="2946095" y="652075"/>
                    <a:pt x="2944042" y="652075"/>
                    <a:pt x="2940962" y="651390"/>
                  </a:cubicBezTo>
                  <a:cubicBezTo>
                    <a:pt x="2940620" y="651390"/>
                    <a:pt x="2940278" y="651390"/>
                    <a:pt x="2939936" y="651390"/>
                  </a:cubicBezTo>
                  <a:cubicBezTo>
                    <a:pt x="2941989" y="647969"/>
                    <a:pt x="2943700" y="644889"/>
                    <a:pt x="2945411" y="641810"/>
                  </a:cubicBezTo>
                  <a:cubicBezTo>
                    <a:pt x="2950885" y="632572"/>
                    <a:pt x="2955333" y="625044"/>
                    <a:pt x="2960466" y="617517"/>
                  </a:cubicBezTo>
                  <a:cubicBezTo>
                    <a:pt x="2977916" y="592539"/>
                    <a:pt x="2987839" y="564482"/>
                    <a:pt x="2990576" y="534372"/>
                  </a:cubicBezTo>
                  <a:cubicBezTo>
                    <a:pt x="2991945" y="517606"/>
                    <a:pt x="2998445" y="505630"/>
                    <a:pt x="3011105" y="496392"/>
                  </a:cubicBezTo>
                  <a:cubicBezTo>
                    <a:pt x="3016922" y="492286"/>
                    <a:pt x="3021370" y="486811"/>
                    <a:pt x="3025476" y="481679"/>
                  </a:cubicBezTo>
                  <a:cubicBezTo>
                    <a:pt x="3027871" y="478599"/>
                    <a:pt x="3030266" y="475520"/>
                    <a:pt x="3033004" y="472783"/>
                  </a:cubicBezTo>
                  <a:cubicBezTo>
                    <a:pt x="3035057" y="470730"/>
                    <a:pt x="3036768" y="468677"/>
                    <a:pt x="3038478" y="466966"/>
                  </a:cubicBezTo>
                  <a:cubicBezTo>
                    <a:pt x="3043953" y="460807"/>
                    <a:pt x="3049770" y="454648"/>
                    <a:pt x="3056613" y="450542"/>
                  </a:cubicBezTo>
                  <a:lnTo>
                    <a:pt x="3058324" y="449516"/>
                  </a:lnTo>
                  <a:cubicBezTo>
                    <a:pt x="3100067" y="424538"/>
                    <a:pt x="3101778" y="422827"/>
                    <a:pt x="3115465" y="378688"/>
                  </a:cubicBezTo>
                  <a:close/>
                  <a:moveTo>
                    <a:pt x="2106433" y="305124"/>
                  </a:moveTo>
                  <a:cubicBezTo>
                    <a:pt x="2108828" y="300676"/>
                    <a:pt x="2117040" y="295201"/>
                    <a:pt x="2121830" y="295201"/>
                  </a:cubicBezTo>
                  <a:lnTo>
                    <a:pt x="2122172" y="295201"/>
                  </a:lnTo>
                  <a:cubicBezTo>
                    <a:pt x="2250140" y="305808"/>
                    <a:pt x="2379819" y="317784"/>
                    <a:pt x="2505392" y="329075"/>
                  </a:cubicBezTo>
                  <a:lnTo>
                    <a:pt x="2547136" y="332839"/>
                  </a:lnTo>
                  <a:cubicBezTo>
                    <a:pt x="2547136" y="332839"/>
                    <a:pt x="2548846" y="333181"/>
                    <a:pt x="2550215" y="333865"/>
                  </a:cubicBezTo>
                  <a:lnTo>
                    <a:pt x="2550215" y="333865"/>
                  </a:lnTo>
                  <a:cubicBezTo>
                    <a:pt x="2540292" y="379715"/>
                    <a:pt x="2527633" y="423169"/>
                    <a:pt x="2486915" y="451569"/>
                  </a:cubicBezTo>
                  <a:cubicBezTo>
                    <a:pt x="2485547" y="452595"/>
                    <a:pt x="2484178" y="453622"/>
                    <a:pt x="2483152" y="455332"/>
                  </a:cubicBezTo>
                  <a:cubicBezTo>
                    <a:pt x="2462622" y="488864"/>
                    <a:pt x="2428748" y="505972"/>
                    <a:pt x="2395900" y="522396"/>
                  </a:cubicBezTo>
                  <a:cubicBezTo>
                    <a:pt x="2387346" y="526844"/>
                    <a:pt x="2378450" y="530950"/>
                    <a:pt x="2370238" y="535740"/>
                  </a:cubicBezTo>
                  <a:cubicBezTo>
                    <a:pt x="2363738" y="539162"/>
                    <a:pt x="2355868" y="540873"/>
                    <a:pt x="2347998" y="542583"/>
                  </a:cubicBezTo>
                  <a:lnTo>
                    <a:pt x="2344576" y="543268"/>
                  </a:lnTo>
                  <a:cubicBezTo>
                    <a:pt x="2341497" y="543952"/>
                    <a:pt x="2337733" y="543952"/>
                    <a:pt x="2334312" y="544294"/>
                  </a:cubicBezTo>
                  <a:cubicBezTo>
                    <a:pt x="2327811" y="544294"/>
                    <a:pt x="2321309" y="544636"/>
                    <a:pt x="2316177" y="548058"/>
                  </a:cubicBezTo>
                  <a:cubicBezTo>
                    <a:pt x="2293937" y="562087"/>
                    <a:pt x="2274434" y="553875"/>
                    <a:pt x="2253904" y="545321"/>
                  </a:cubicBezTo>
                  <a:cubicBezTo>
                    <a:pt x="2248772" y="543268"/>
                    <a:pt x="2243639" y="540873"/>
                    <a:pt x="2238507" y="539162"/>
                  </a:cubicBezTo>
                  <a:cubicBezTo>
                    <a:pt x="2234059" y="537451"/>
                    <a:pt x="2228926" y="530950"/>
                    <a:pt x="2227215" y="525818"/>
                  </a:cubicBezTo>
                  <a:cubicBezTo>
                    <a:pt x="2220030" y="505972"/>
                    <a:pt x="2207370" y="496392"/>
                    <a:pt x="2188893" y="496392"/>
                  </a:cubicBezTo>
                  <a:cubicBezTo>
                    <a:pt x="2186840" y="496392"/>
                    <a:pt x="2184787" y="496392"/>
                    <a:pt x="2182734" y="496392"/>
                  </a:cubicBezTo>
                  <a:cubicBezTo>
                    <a:pt x="2176576" y="497076"/>
                    <a:pt x="2172127" y="496392"/>
                    <a:pt x="2169732" y="493997"/>
                  </a:cubicBezTo>
                  <a:cubicBezTo>
                    <a:pt x="2166995" y="491601"/>
                    <a:pt x="2165969" y="486469"/>
                    <a:pt x="2166653" y="478941"/>
                  </a:cubicBezTo>
                  <a:cubicBezTo>
                    <a:pt x="2167679" y="462860"/>
                    <a:pt x="2161520" y="446778"/>
                    <a:pt x="2150571" y="436856"/>
                  </a:cubicBezTo>
                  <a:cubicBezTo>
                    <a:pt x="2142702" y="429670"/>
                    <a:pt x="2133121" y="426249"/>
                    <a:pt x="2123541" y="427617"/>
                  </a:cubicBezTo>
                  <a:cubicBezTo>
                    <a:pt x="2096168" y="431723"/>
                    <a:pt x="2079060" y="421116"/>
                    <a:pt x="2066742" y="393059"/>
                  </a:cubicBezTo>
                  <a:cubicBezTo>
                    <a:pt x="2070164" y="385189"/>
                    <a:pt x="2073585" y="377662"/>
                    <a:pt x="2076665" y="370134"/>
                  </a:cubicBezTo>
                  <a:cubicBezTo>
                    <a:pt x="2086587" y="347552"/>
                    <a:pt x="2095826" y="326338"/>
                    <a:pt x="2106090" y="305466"/>
                  </a:cubicBezTo>
                  <a:close/>
                  <a:moveTo>
                    <a:pt x="2236111" y="852581"/>
                  </a:moveTo>
                  <a:lnTo>
                    <a:pt x="2236111" y="852581"/>
                  </a:lnTo>
                  <a:cubicBezTo>
                    <a:pt x="2237138" y="856003"/>
                    <a:pt x="2238165" y="859082"/>
                    <a:pt x="2239533" y="863188"/>
                  </a:cubicBezTo>
                  <a:cubicBezTo>
                    <a:pt x="2239875" y="864557"/>
                    <a:pt x="2240560" y="865925"/>
                    <a:pt x="2240902" y="867294"/>
                  </a:cubicBezTo>
                  <a:cubicBezTo>
                    <a:pt x="2236111" y="867294"/>
                    <a:pt x="2231663" y="867636"/>
                    <a:pt x="2226873" y="867978"/>
                  </a:cubicBezTo>
                  <a:cubicBezTo>
                    <a:pt x="2213871" y="868663"/>
                    <a:pt x="2201553" y="869005"/>
                    <a:pt x="2189235" y="870373"/>
                  </a:cubicBezTo>
                  <a:cubicBezTo>
                    <a:pt x="2177944" y="871400"/>
                    <a:pt x="2166995" y="872426"/>
                    <a:pt x="2155704" y="873453"/>
                  </a:cubicBezTo>
                  <a:cubicBezTo>
                    <a:pt x="2111907" y="877559"/>
                    <a:pt x="2066742" y="881665"/>
                    <a:pt x="2022603" y="887481"/>
                  </a:cubicBezTo>
                  <a:cubicBezTo>
                    <a:pt x="2003442" y="890219"/>
                    <a:pt x="1984623" y="899457"/>
                    <a:pt x="1968542" y="908353"/>
                  </a:cubicBezTo>
                  <a:cubicBezTo>
                    <a:pt x="1956224" y="914854"/>
                    <a:pt x="1949039" y="915196"/>
                    <a:pt x="1941853" y="908353"/>
                  </a:cubicBezTo>
                  <a:lnTo>
                    <a:pt x="1937063" y="903905"/>
                  </a:lnTo>
                  <a:cubicBezTo>
                    <a:pt x="1922008" y="889534"/>
                    <a:pt x="1906611" y="874821"/>
                    <a:pt x="1893951" y="858740"/>
                  </a:cubicBezTo>
                  <a:cubicBezTo>
                    <a:pt x="1889845" y="853265"/>
                    <a:pt x="1889503" y="840605"/>
                    <a:pt x="1892240" y="832736"/>
                  </a:cubicBezTo>
                  <a:cubicBezTo>
                    <a:pt x="1895662" y="823155"/>
                    <a:pt x="1900452" y="813917"/>
                    <a:pt x="1905584" y="804678"/>
                  </a:cubicBezTo>
                  <a:cubicBezTo>
                    <a:pt x="1908664" y="798862"/>
                    <a:pt x="1912085" y="792703"/>
                    <a:pt x="1914823" y="786544"/>
                  </a:cubicBezTo>
                  <a:cubicBezTo>
                    <a:pt x="1918929" y="777306"/>
                    <a:pt x="1922350" y="767725"/>
                    <a:pt x="1925772" y="758487"/>
                  </a:cubicBezTo>
                  <a:lnTo>
                    <a:pt x="1928851" y="749591"/>
                  </a:lnTo>
                  <a:cubicBezTo>
                    <a:pt x="1930904" y="744458"/>
                    <a:pt x="1932615" y="738984"/>
                    <a:pt x="1934326" y="733851"/>
                  </a:cubicBezTo>
                  <a:cubicBezTo>
                    <a:pt x="1937747" y="723586"/>
                    <a:pt x="1941169" y="713322"/>
                    <a:pt x="1945617" y="703399"/>
                  </a:cubicBezTo>
                  <a:cubicBezTo>
                    <a:pt x="1953829" y="684922"/>
                    <a:pt x="1955198" y="672947"/>
                    <a:pt x="1950065" y="665077"/>
                  </a:cubicBezTo>
                  <a:cubicBezTo>
                    <a:pt x="1945275" y="657549"/>
                    <a:pt x="1934668" y="654128"/>
                    <a:pt x="1916876" y="653786"/>
                  </a:cubicBezTo>
                  <a:cubicBezTo>
                    <a:pt x="1912770" y="653786"/>
                    <a:pt x="1908322" y="653786"/>
                    <a:pt x="1904216" y="653786"/>
                  </a:cubicBezTo>
                  <a:cubicBezTo>
                    <a:pt x="1868631" y="653786"/>
                    <a:pt x="1832704" y="654812"/>
                    <a:pt x="1797804" y="655839"/>
                  </a:cubicBezTo>
                  <a:cubicBezTo>
                    <a:pt x="1783775" y="656181"/>
                    <a:pt x="1769404" y="656523"/>
                    <a:pt x="1755376" y="656865"/>
                  </a:cubicBezTo>
                  <a:cubicBezTo>
                    <a:pt x="1752296" y="656865"/>
                    <a:pt x="1748875" y="657207"/>
                    <a:pt x="1745795" y="657892"/>
                  </a:cubicBezTo>
                  <a:cubicBezTo>
                    <a:pt x="1740321" y="658576"/>
                    <a:pt x="1735188" y="659260"/>
                    <a:pt x="1730740" y="657892"/>
                  </a:cubicBezTo>
                  <a:cubicBezTo>
                    <a:pt x="1724923" y="656181"/>
                    <a:pt x="1717738" y="649338"/>
                    <a:pt x="1717738" y="646258"/>
                  </a:cubicBezTo>
                  <a:cubicBezTo>
                    <a:pt x="1716711" y="620938"/>
                    <a:pt x="1716711" y="595618"/>
                    <a:pt x="1717054" y="568588"/>
                  </a:cubicBezTo>
                  <a:cubicBezTo>
                    <a:pt x="1717054" y="560376"/>
                    <a:pt x="1717054" y="552164"/>
                    <a:pt x="1717054" y="543610"/>
                  </a:cubicBezTo>
                  <a:cubicBezTo>
                    <a:pt x="1729029" y="542583"/>
                    <a:pt x="1741005" y="541899"/>
                    <a:pt x="1752638" y="540873"/>
                  </a:cubicBezTo>
                  <a:cubicBezTo>
                    <a:pt x="1783091" y="538477"/>
                    <a:pt x="1812174" y="536082"/>
                    <a:pt x="1841258" y="535056"/>
                  </a:cubicBezTo>
                  <a:cubicBezTo>
                    <a:pt x="1864183" y="534372"/>
                    <a:pt x="1875816" y="525133"/>
                    <a:pt x="1880949" y="503919"/>
                  </a:cubicBezTo>
                  <a:cubicBezTo>
                    <a:pt x="1887108" y="478257"/>
                    <a:pt x="1891556" y="475178"/>
                    <a:pt x="1919613" y="474836"/>
                  </a:cubicBezTo>
                  <a:lnTo>
                    <a:pt x="1925772" y="474836"/>
                  </a:lnTo>
                  <a:cubicBezTo>
                    <a:pt x="1933641" y="474836"/>
                    <a:pt x="1941853" y="474836"/>
                    <a:pt x="1949723" y="474151"/>
                  </a:cubicBezTo>
                  <a:cubicBezTo>
                    <a:pt x="1987361" y="471414"/>
                    <a:pt x="2024314" y="462860"/>
                    <a:pt x="2039369" y="418037"/>
                  </a:cubicBezTo>
                  <a:cubicBezTo>
                    <a:pt x="2040053" y="415984"/>
                    <a:pt x="2041764" y="414273"/>
                    <a:pt x="2043817" y="411878"/>
                  </a:cubicBezTo>
                  <a:cubicBezTo>
                    <a:pt x="2044159" y="411536"/>
                    <a:pt x="2044501" y="411194"/>
                    <a:pt x="2044844" y="410509"/>
                  </a:cubicBezTo>
                  <a:cubicBezTo>
                    <a:pt x="2045528" y="411194"/>
                    <a:pt x="2045870" y="411878"/>
                    <a:pt x="2046212" y="412562"/>
                  </a:cubicBezTo>
                  <a:cubicBezTo>
                    <a:pt x="2048950" y="415984"/>
                    <a:pt x="2051002" y="419063"/>
                    <a:pt x="2052713" y="422143"/>
                  </a:cubicBezTo>
                  <a:cubicBezTo>
                    <a:pt x="2065715" y="446778"/>
                    <a:pt x="2085219" y="457385"/>
                    <a:pt x="2113276" y="454306"/>
                  </a:cubicBezTo>
                  <a:cubicBezTo>
                    <a:pt x="2121830" y="453279"/>
                    <a:pt x="2128673" y="454990"/>
                    <a:pt x="2132779" y="459096"/>
                  </a:cubicBezTo>
                  <a:cubicBezTo>
                    <a:pt x="2137227" y="463544"/>
                    <a:pt x="2139280" y="470730"/>
                    <a:pt x="2138254" y="480310"/>
                  </a:cubicBezTo>
                  <a:cubicBezTo>
                    <a:pt x="2137227" y="494339"/>
                    <a:pt x="2140649" y="505972"/>
                    <a:pt x="2148176" y="513842"/>
                  </a:cubicBezTo>
                  <a:cubicBezTo>
                    <a:pt x="2155362" y="521369"/>
                    <a:pt x="2165969" y="524791"/>
                    <a:pt x="2178628" y="524107"/>
                  </a:cubicBezTo>
                  <a:cubicBezTo>
                    <a:pt x="2191288" y="523422"/>
                    <a:pt x="2196079" y="526502"/>
                    <a:pt x="2202238" y="538820"/>
                  </a:cubicBezTo>
                  <a:cubicBezTo>
                    <a:pt x="2207370" y="548742"/>
                    <a:pt x="2217635" y="555928"/>
                    <a:pt x="2227900" y="562771"/>
                  </a:cubicBezTo>
                  <a:lnTo>
                    <a:pt x="2232690" y="566192"/>
                  </a:lnTo>
                  <a:cubicBezTo>
                    <a:pt x="2237138" y="569272"/>
                    <a:pt x="2242955" y="570298"/>
                    <a:pt x="2247403" y="571325"/>
                  </a:cubicBezTo>
                  <a:cubicBezTo>
                    <a:pt x="2247403" y="571325"/>
                    <a:pt x="2247745" y="571325"/>
                    <a:pt x="2248087" y="571325"/>
                  </a:cubicBezTo>
                  <a:cubicBezTo>
                    <a:pt x="2245350" y="577826"/>
                    <a:pt x="2242613" y="583985"/>
                    <a:pt x="2239875" y="590144"/>
                  </a:cubicBezTo>
                  <a:cubicBezTo>
                    <a:pt x="2232690" y="605883"/>
                    <a:pt x="2225847" y="620938"/>
                    <a:pt x="2221399" y="637020"/>
                  </a:cubicBezTo>
                  <a:cubicBezTo>
                    <a:pt x="2200869" y="709216"/>
                    <a:pt x="2216608" y="780385"/>
                    <a:pt x="2235769" y="852581"/>
                  </a:cubicBezTo>
                  <a:close/>
                  <a:moveTo>
                    <a:pt x="1660597" y="25579"/>
                  </a:moveTo>
                  <a:cubicBezTo>
                    <a:pt x="1711237" y="25579"/>
                    <a:pt x="1761877" y="25579"/>
                    <a:pt x="1812517" y="25579"/>
                  </a:cubicBezTo>
                  <a:cubicBezTo>
                    <a:pt x="1871710" y="25579"/>
                    <a:pt x="1930904" y="25579"/>
                    <a:pt x="1989756" y="25579"/>
                  </a:cubicBezTo>
                  <a:cubicBezTo>
                    <a:pt x="2000363" y="25579"/>
                    <a:pt x="2003100" y="30027"/>
                    <a:pt x="2005495" y="40634"/>
                  </a:cubicBezTo>
                  <a:lnTo>
                    <a:pt x="2011312" y="65611"/>
                  </a:lnTo>
                  <a:cubicBezTo>
                    <a:pt x="2025683" y="126174"/>
                    <a:pt x="2040738" y="188789"/>
                    <a:pt x="2056477" y="250036"/>
                  </a:cubicBezTo>
                  <a:cubicBezTo>
                    <a:pt x="2059214" y="260643"/>
                    <a:pt x="2064347" y="269881"/>
                    <a:pt x="2070164" y="281173"/>
                  </a:cubicBezTo>
                  <a:cubicBezTo>
                    <a:pt x="2072901" y="285963"/>
                    <a:pt x="2075638" y="291095"/>
                    <a:pt x="2078375" y="296570"/>
                  </a:cubicBezTo>
                  <a:cubicBezTo>
                    <a:pt x="2073585" y="305466"/>
                    <a:pt x="2070164" y="315389"/>
                    <a:pt x="2066058" y="325996"/>
                  </a:cubicBezTo>
                  <a:cubicBezTo>
                    <a:pt x="2057161" y="350289"/>
                    <a:pt x="2048265" y="374925"/>
                    <a:pt x="2024314" y="392375"/>
                  </a:cubicBezTo>
                  <a:cubicBezTo>
                    <a:pt x="2018497" y="396481"/>
                    <a:pt x="2015418" y="404350"/>
                    <a:pt x="2014391" y="407430"/>
                  </a:cubicBezTo>
                  <a:cubicBezTo>
                    <a:pt x="2005837" y="434118"/>
                    <a:pt x="1986676" y="446436"/>
                    <a:pt x="1952802" y="447805"/>
                  </a:cubicBezTo>
                  <a:lnTo>
                    <a:pt x="1940827" y="447805"/>
                  </a:lnTo>
                  <a:cubicBezTo>
                    <a:pt x="1929535" y="448489"/>
                    <a:pt x="1918244" y="448831"/>
                    <a:pt x="1906953" y="449516"/>
                  </a:cubicBezTo>
                  <a:cubicBezTo>
                    <a:pt x="1876501" y="451226"/>
                    <a:pt x="1862472" y="463202"/>
                    <a:pt x="1856655" y="491601"/>
                  </a:cubicBezTo>
                  <a:cubicBezTo>
                    <a:pt x="1853918" y="505630"/>
                    <a:pt x="1847759" y="508367"/>
                    <a:pt x="1834073" y="509052"/>
                  </a:cubicBezTo>
                  <a:cubicBezTo>
                    <a:pt x="1807726" y="510420"/>
                    <a:pt x="1781038" y="513158"/>
                    <a:pt x="1755034" y="515895"/>
                  </a:cubicBezTo>
                  <a:lnTo>
                    <a:pt x="1734846" y="517948"/>
                  </a:lnTo>
                  <a:cubicBezTo>
                    <a:pt x="1731424" y="518290"/>
                    <a:pt x="1726976" y="516237"/>
                    <a:pt x="1722528" y="512473"/>
                  </a:cubicBezTo>
                  <a:cubicBezTo>
                    <a:pt x="1714316" y="505972"/>
                    <a:pt x="1708842" y="495707"/>
                    <a:pt x="1707815" y="486811"/>
                  </a:cubicBezTo>
                  <a:cubicBezTo>
                    <a:pt x="1703025" y="441646"/>
                    <a:pt x="1699261" y="395796"/>
                    <a:pt x="1695498" y="351316"/>
                  </a:cubicBezTo>
                  <a:cubicBezTo>
                    <a:pt x="1694129" y="335234"/>
                    <a:pt x="1692760" y="319152"/>
                    <a:pt x="1691392" y="302729"/>
                  </a:cubicBezTo>
                  <a:cubicBezTo>
                    <a:pt x="1690707" y="296570"/>
                    <a:pt x="1690365" y="290069"/>
                    <a:pt x="1690023" y="283910"/>
                  </a:cubicBezTo>
                  <a:cubicBezTo>
                    <a:pt x="1689339" y="269197"/>
                    <a:pt x="1688312" y="253800"/>
                    <a:pt x="1684891" y="239087"/>
                  </a:cubicBezTo>
                  <a:cubicBezTo>
                    <a:pt x="1683180" y="231217"/>
                    <a:pt x="1676337" y="224716"/>
                    <a:pt x="1669835" y="218557"/>
                  </a:cubicBezTo>
                  <a:cubicBezTo>
                    <a:pt x="1667440" y="216162"/>
                    <a:pt x="1664703" y="213767"/>
                    <a:pt x="1662650" y="211372"/>
                  </a:cubicBezTo>
                  <a:cubicBezTo>
                    <a:pt x="1660597" y="208977"/>
                    <a:pt x="1658202" y="206924"/>
                    <a:pt x="1655807" y="204871"/>
                  </a:cubicBezTo>
                  <a:cubicBezTo>
                    <a:pt x="1652043" y="201449"/>
                    <a:pt x="1647937" y="198370"/>
                    <a:pt x="1647595" y="195290"/>
                  </a:cubicBezTo>
                  <a:cubicBezTo>
                    <a:pt x="1643831" y="168944"/>
                    <a:pt x="1629461" y="153547"/>
                    <a:pt x="1603114" y="148072"/>
                  </a:cubicBezTo>
                  <a:cubicBezTo>
                    <a:pt x="1602088" y="148072"/>
                    <a:pt x="1601061" y="147046"/>
                    <a:pt x="1599350" y="146361"/>
                  </a:cubicBezTo>
                  <a:cubicBezTo>
                    <a:pt x="1599008" y="146361"/>
                    <a:pt x="1598666" y="146019"/>
                    <a:pt x="1598324" y="145677"/>
                  </a:cubicBezTo>
                  <a:lnTo>
                    <a:pt x="1608247" y="122068"/>
                  </a:lnTo>
                  <a:cubicBezTo>
                    <a:pt x="1621249" y="91616"/>
                    <a:pt x="1634593" y="60137"/>
                    <a:pt x="1648279" y="29684"/>
                  </a:cubicBezTo>
                  <a:cubicBezTo>
                    <a:pt x="1648964" y="27974"/>
                    <a:pt x="1655123" y="25236"/>
                    <a:pt x="1659913" y="25236"/>
                  </a:cubicBezTo>
                  <a:close/>
                  <a:moveTo>
                    <a:pt x="1319805" y="365686"/>
                  </a:moveTo>
                  <a:cubicBezTo>
                    <a:pt x="1318779" y="332497"/>
                    <a:pt x="1341019" y="311283"/>
                    <a:pt x="1360522" y="292122"/>
                  </a:cubicBezTo>
                  <a:cubicBezTo>
                    <a:pt x="1370787" y="282199"/>
                    <a:pt x="1383105" y="274329"/>
                    <a:pt x="1395080" y="266460"/>
                  </a:cubicBezTo>
                  <a:cubicBezTo>
                    <a:pt x="1401582" y="262354"/>
                    <a:pt x="1408767" y="257906"/>
                    <a:pt x="1414926" y="253115"/>
                  </a:cubicBezTo>
                  <a:cubicBezTo>
                    <a:pt x="1422796" y="247299"/>
                    <a:pt x="1426901" y="246614"/>
                    <a:pt x="1433060" y="255168"/>
                  </a:cubicBezTo>
                  <a:cubicBezTo>
                    <a:pt x="1438535" y="262696"/>
                    <a:pt x="1448115" y="270908"/>
                    <a:pt x="1457354" y="271934"/>
                  </a:cubicBezTo>
                  <a:cubicBezTo>
                    <a:pt x="1480963" y="274329"/>
                    <a:pt x="1506625" y="275356"/>
                    <a:pt x="1535366" y="275014"/>
                  </a:cubicBezTo>
                  <a:cubicBezTo>
                    <a:pt x="1542552" y="275014"/>
                    <a:pt x="1550079" y="264065"/>
                    <a:pt x="1552474" y="258590"/>
                  </a:cubicBezTo>
                  <a:cubicBezTo>
                    <a:pt x="1558633" y="244561"/>
                    <a:pt x="1564108" y="229848"/>
                    <a:pt x="1569582" y="215820"/>
                  </a:cubicBezTo>
                  <a:cubicBezTo>
                    <a:pt x="1574715" y="202818"/>
                    <a:pt x="1579505" y="189816"/>
                    <a:pt x="1584980" y="177156"/>
                  </a:cubicBezTo>
                  <a:cubicBezTo>
                    <a:pt x="1585664" y="175445"/>
                    <a:pt x="1590796" y="172023"/>
                    <a:pt x="1592165" y="172023"/>
                  </a:cubicBezTo>
                  <a:cubicBezTo>
                    <a:pt x="1594218" y="173050"/>
                    <a:pt x="1596271" y="173734"/>
                    <a:pt x="1598666" y="174761"/>
                  </a:cubicBezTo>
                  <a:cubicBezTo>
                    <a:pt x="1606536" y="177840"/>
                    <a:pt x="1617485" y="182288"/>
                    <a:pt x="1618511" y="187421"/>
                  </a:cubicBezTo>
                  <a:cubicBezTo>
                    <a:pt x="1624328" y="209319"/>
                    <a:pt x="1631171" y="228480"/>
                    <a:pt x="1655465" y="236350"/>
                  </a:cubicBezTo>
                  <a:cubicBezTo>
                    <a:pt x="1656833" y="236692"/>
                    <a:pt x="1659571" y="240455"/>
                    <a:pt x="1659913" y="242508"/>
                  </a:cubicBezTo>
                  <a:cubicBezTo>
                    <a:pt x="1662308" y="263380"/>
                    <a:pt x="1663677" y="284594"/>
                    <a:pt x="1665387" y="305124"/>
                  </a:cubicBezTo>
                  <a:lnTo>
                    <a:pt x="1665387" y="310941"/>
                  </a:lnTo>
                  <a:cubicBezTo>
                    <a:pt x="1667440" y="332839"/>
                    <a:pt x="1669151" y="354395"/>
                    <a:pt x="1670862" y="376293"/>
                  </a:cubicBezTo>
                  <a:cubicBezTo>
                    <a:pt x="1672915" y="405377"/>
                    <a:pt x="1675310" y="434461"/>
                    <a:pt x="1677705" y="463544"/>
                  </a:cubicBezTo>
                  <a:cubicBezTo>
                    <a:pt x="1678047" y="469361"/>
                    <a:pt x="1679074" y="475178"/>
                    <a:pt x="1680100" y="480994"/>
                  </a:cubicBezTo>
                  <a:cubicBezTo>
                    <a:pt x="1680100" y="482705"/>
                    <a:pt x="1680443" y="484416"/>
                    <a:pt x="1680785" y="486127"/>
                  </a:cubicBezTo>
                  <a:cubicBezTo>
                    <a:pt x="1680785" y="486127"/>
                    <a:pt x="1680100" y="486127"/>
                    <a:pt x="1679758" y="486127"/>
                  </a:cubicBezTo>
                  <a:cubicBezTo>
                    <a:pt x="1678390" y="486469"/>
                    <a:pt x="1677705" y="487153"/>
                    <a:pt x="1677021" y="487153"/>
                  </a:cubicBezTo>
                  <a:lnTo>
                    <a:pt x="1619538" y="488864"/>
                  </a:lnTo>
                  <a:cubicBezTo>
                    <a:pt x="1558633" y="490917"/>
                    <a:pt x="1495676" y="492970"/>
                    <a:pt x="1433745" y="494339"/>
                  </a:cubicBezTo>
                  <a:cubicBezTo>
                    <a:pt x="1408425" y="495023"/>
                    <a:pt x="1383105" y="494681"/>
                    <a:pt x="1356074" y="494339"/>
                  </a:cubicBezTo>
                  <a:cubicBezTo>
                    <a:pt x="1344441" y="494339"/>
                    <a:pt x="1332123" y="494339"/>
                    <a:pt x="1319463" y="494339"/>
                  </a:cubicBezTo>
                  <a:cubicBezTo>
                    <a:pt x="1319463" y="480652"/>
                    <a:pt x="1319463" y="467650"/>
                    <a:pt x="1319463" y="454648"/>
                  </a:cubicBezTo>
                  <a:cubicBezTo>
                    <a:pt x="1319463" y="423511"/>
                    <a:pt x="1319463" y="394086"/>
                    <a:pt x="1319121" y="364660"/>
                  </a:cubicBezTo>
                  <a:close/>
                  <a:moveTo>
                    <a:pt x="1242135" y="27289"/>
                  </a:moveTo>
                  <a:cubicBezTo>
                    <a:pt x="1242135" y="27289"/>
                    <a:pt x="1245898" y="25579"/>
                    <a:pt x="1248636" y="25579"/>
                  </a:cubicBezTo>
                  <a:cubicBezTo>
                    <a:pt x="1249662" y="25579"/>
                    <a:pt x="1251031" y="25579"/>
                    <a:pt x="1252057" y="25579"/>
                  </a:cubicBezTo>
                  <a:cubicBezTo>
                    <a:pt x="1253426" y="25579"/>
                    <a:pt x="1254452" y="25579"/>
                    <a:pt x="1255821" y="25579"/>
                  </a:cubicBezTo>
                  <a:lnTo>
                    <a:pt x="1255821" y="25579"/>
                  </a:lnTo>
                  <a:cubicBezTo>
                    <a:pt x="1352995" y="25579"/>
                    <a:pt x="1449826" y="25236"/>
                    <a:pt x="1547000" y="24894"/>
                  </a:cubicBezTo>
                  <a:cubicBezTo>
                    <a:pt x="1564108" y="24894"/>
                    <a:pt x="1580874" y="24894"/>
                    <a:pt x="1599008" y="24894"/>
                  </a:cubicBezTo>
                  <a:lnTo>
                    <a:pt x="1622960" y="24894"/>
                  </a:lnTo>
                  <a:cubicBezTo>
                    <a:pt x="1620906" y="30027"/>
                    <a:pt x="1618854" y="35159"/>
                    <a:pt x="1616801" y="40291"/>
                  </a:cubicBezTo>
                  <a:cubicBezTo>
                    <a:pt x="1611326" y="53294"/>
                    <a:pt x="1606536" y="65611"/>
                    <a:pt x="1601403" y="77587"/>
                  </a:cubicBezTo>
                  <a:lnTo>
                    <a:pt x="1594902" y="92300"/>
                  </a:lnTo>
                  <a:cubicBezTo>
                    <a:pt x="1574031" y="140887"/>
                    <a:pt x="1552474" y="190842"/>
                    <a:pt x="1530234" y="239771"/>
                  </a:cubicBezTo>
                  <a:cubicBezTo>
                    <a:pt x="1528181" y="244219"/>
                    <a:pt x="1519969" y="249694"/>
                    <a:pt x="1514837" y="250036"/>
                  </a:cubicBezTo>
                  <a:cubicBezTo>
                    <a:pt x="1500466" y="250720"/>
                    <a:pt x="1485411" y="250036"/>
                    <a:pt x="1470014" y="246957"/>
                  </a:cubicBezTo>
                  <a:cubicBezTo>
                    <a:pt x="1464539" y="245930"/>
                    <a:pt x="1457696" y="241482"/>
                    <a:pt x="1451195" y="234639"/>
                  </a:cubicBezTo>
                  <a:cubicBezTo>
                    <a:pt x="1442299" y="225400"/>
                    <a:pt x="1433402" y="220610"/>
                    <a:pt x="1424506" y="220610"/>
                  </a:cubicBezTo>
                  <a:lnTo>
                    <a:pt x="1424506" y="220610"/>
                  </a:lnTo>
                  <a:cubicBezTo>
                    <a:pt x="1417321" y="220610"/>
                    <a:pt x="1410820" y="224032"/>
                    <a:pt x="1404661" y="230191"/>
                  </a:cubicBezTo>
                  <a:cubicBezTo>
                    <a:pt x="1368050" y="269539"/>
                    <a:pt x="1323569" y="269881"/>
                    <a:pt x="1272245" y="270566"/>
                  </a:cubicBezTo>
                  <a:cubicBezTo>
                    <a:pt x="1261980" y="270566"/>
                    <a:pt x="1251031" y="270566"/>
                    <a:pt x="1240424" y="271250"/>
                  </a:cubicBezTo>
                  <a:lnTo>
                    <a:pt x="1240424" y="213083"/>
                  </a:lnTo>
                  <a:cubicBezTo>
                    <a:pt x="1240424" y="152520"/>
                    <a:pt x="1240424" y="93326"/>
                    <a:pt x="1240424" y="34475"/>
                  </a:cubicBezTo>
                  <a:cubicBezTo>
                    <a:pt x="1240424" y="30711"/>
                    <a:pt x="1241108" y="28316"/>
                    <a:pt x="1242477" y="26947"/>
                  </a:cubicBezTo>
                  <a:close/>
                  <a:moveTo>
                    <a:pt x="1141882" y="691765"/>
                  </a:moveTo>
                  <a:lnTo>
                    <a:pt x="904080" y="627097"/>
                  </a:lnTo>
                  <a:cubicBezTo>
                    <a:pt x="909212" y="627097"/>
                    <a:pt x="914345" y="627097"/>
                    <a:pt x="919135" y="627097"/>
                  </a:cubicBezTo>
                  <a:cubicBezTo>
                    <a:pt x="924267" y="627097"/>
                    <a:pt x="929400" y="628124"/>
                    <a:pt x="934532" y="628466"/>
                  </a:cubicBezTo>
                  <a:cubicBezTo>
                    <a:pt x="955746" y="630861"/>
                    <a:pt x="977644" y="633256"/>
                    <a:pt x="999201" y="620596"/>
                  </a:cubicBezTo>
                  <a:cubicBezTo>
                    <a:pt x="1000911" y="619569"/>
                    <a:pt x="1008781" y="621965"/>
                    <a:pt x="1016309" y="627439"/>
                  </a:cubicBezTo>
                  <a:cubicBezTo>
                    <a:pt x="1030679" y="637362"/>
                    <a:pt x="1043681" y="638731"/>
                    <a:pt x="1058737" y="631203"/>
                  </a:cubicBezTo>
                  <a:cubicBezTo>
                    <a:pt x="1062500" y="629492"/>
                    <a:pt x="1071054" y="630861"/>
                    <a:pt x="1075502" y="633940"/>
                  </a:cubicBezTo>
                  <a:cubicBezTo>
                    <a:pt x="1079950" y="636678"/>
                    <a:pt x="1084056" y="640783"/>
                    <a:pt x="1088162" y="644547"/>
                  </a:cubicBezTo>
                  <a:cubicBezTo>
                    <a:pt x="1093637" y="650022"/>
                    <a:pt x="1099796" y="655496"/>
                    <a:pt x="1106639" y="658918"/>
                  </a:cubicBezTo>
                  <a:cubicBezTo>
                    <a:pt x="1116562" y="663366"/>
                    <a:pt x="1134696" y="667130"/>
                    <a:pt x="1143935" y="660629"/>
                  </a:cubicBezTo>
                  <a:cubicBezTo>
                    <a:pt x="1153173" y="654128"/>
                    <a:pt x="1156252" y="635993"/>
                    <a:pt x="1155226" y="625044"/>
                  </a:cubicBezTo>
                  <a:cubicBezTo>
                    <a:pt x="1154199" y="610331"/>
                    <a:pt x="1147356" y="595618"/>
                    <a:pt x="1141539" y="584327"/>
                  </a:cubicBezTo>
                  <a:cubicBezTo>
                    <a:pt x="1138460" y="578168"/>
                    <a:pt x="1129906" y="564140"/>
                    <a:pt x="1119299" y="561402"/>
                  </a:cubicBezTo>
                  <a:cubicBezTo>
                    <a:pt x="1106981" y="558323"/>
                    <a:pt x="1094663" y="553875"/>
                    <a:pt x="1082688" y="549427"/>
                  </a:cubicBezTo>
                  <a:cubicBezTo>
                    <a:pt x="1049156" y="537451"/>
                    <a:pt x="1014598" y="524791"/>
                    <a:pt x="975934" y="540873"/>
                  </a:cubicBezTo>
                  <a:cubicBezTo>
                    <a:pt x="975591" y="540873"/>
                    <a:pt x="975249" y="540873"/>
                    <a:pt x="973881" y="540873"/>
                  </a:cubicBezTo>
                  <a:lnTo>
                    <a:pt x="973881" y="27289"/>
                  </a:lnTo>
                  <a:lnTo>
                    <a:pt x="1212024" y="27289"/>
                  </a:lnTo>
                  <a:cubicBezTo>
                    <a:pt x="1212024" y="27289"/>
                    <a:pt x="1212024" y="27289"/>
                    <a:pt x="1212024" y="27632"/>
                  </a:cubicBezTo>
                  <a:cubicBezTo>
                    <a:pt x="1212024" y="27974"/>
                    <a:pt x="1212367" y="28316"/>
                    <a:pt x="1212709" y="27974"/>
                  </a:cubicBezTo>
                  <a:lnTo>
                    <a:pt x="1214077" y="88536"/>
                  </a:lnTo>
                  <a:cubicBezTo>
                    <a:pt x="1215446" y="146361"/>
                    <a:pt x="1216473" y="206239"/>
                    <a:pt x="1217157" y="265433"/>
                  </a:cubicBezTo>
                  <a:lnTo>
                    <a:pt x="1217157" y="269197"/>
                  </a:lnTo>
                  <a:cubicBezTo>
                    <a:pt x="1217157" y="283226"/>
                    <a:pt x="1217157" y="290411"/>
                    <a:pt x="1221605" y="294517"/>
                  </a:cubicBezTo>
                  <a:cubicBezTo>
                    <a:pt x="1226053" y="298623"/>
                    <a:pt x="1233239" y="298281"/>
                    <a:pt x="1248636" y="297254"/>
                  </a:cubicBezTo>
                  <a:lnTo>
                    <a:pt x="1251715" y="297254"/>
                  </a:lnTo>
                  <a:cubicBezTo>
                    <a:pt x="1268481" y="295886"/>
                    <a:pt x="1285589" y="296228"/>
                    <a:pt x="1302355" y="296570"/>
                  </a:cubicBezTo>
                  <a:cubicBezTo>
                    <a:pt x="1308172" y="296570"/>
                    <a:pt x="1314331" y="296570"/>
                    <a:pt x="1320489" y="296570"/>
                  </a:cubicBezTo>
                  <a:cubicBezTo>
                    <a:pt x="1291406" y="327706"/>
                    <a:pt x="1291064" y="366713"/>
                    <a:pt x="1293117" y="404008"/>
                  </a:cubicBezTo>
                  <a:cubicBezTo>
                    <a:pt x="1293459" y="410851"/>
                    <a:pt x="1293801" y="418037"/>
                    <a:pt x="1294143" y="425222"/>
                  </a:cubicBezTo>
                  <a:cubicBezTo>
                    <a:pt x="1294827" y="441988"/>
                    <a:pt x="1295170" y="459438"/>
                    <a:pt x="1298249" y="476204"/>
                  </a:cubicBezTo>
                  <a:cubicBezTo>
                    <a:pt x="1300986" y="491601"/>
                    <a:pt x="1296880" y="503919"/>
                    <a:pt x="1284220" y="518290"/>
                  </a:cubicBezTo>
                  <a:lnTo>
                    <a:pt x="1264717" y="540530"/>
                  </a:lnTo>
                  <a:cubicBezTo>
                    <a:pt x="1236660" y="572694"/>
                    <a:pt x="1207576" y="605883"/>
                    <a:pt x="1179861" y="639415"/>
                  </a:cubicBezTo>
                  <a:cubicBezTo>
                    <a:pt x="1169939" y="651390"/>
                    <a:pt x="1161043" y="664393"/>
                    <a:pt x="1152489" y="676710"/>
                  </a:cubicBezTo>
                  <a:cubicBezTo>
                    <a:pt x="1149067" y="681843"/>
                    <a:pt x="1145303" y="686975"/>
                    <a:pt x="1141882" y="692108"/>
                  </a:cubicBezTo>
                  <a:close/>
                  <a:moveTo>
                    <a:pt x="2463306" y="1088330"/>
                  </a:moveTo>
                  <a:cubicBezTo>
                    <a:pt x="2463306" y="1088330"/>
                    <a:pt x="2466043" y="1090040"/>
                    <a:pt x="2467412" y="1090725"/>
                  </a:cubicBezTo>
                  <a:lnTo>
                    <a:pt x="2467412" y="1091409"/>
                  </a:lnTo>
                  <a:cubicBezTo>
                    <a:pt x="2465701" y="1091409"/>
                    <a:pt x="2464333" y="1091409"/>
                    <a:pt x="2462964" y="1091409"/>
                  </a:cubicBezTo>
                  <a:cubicBezTo>
                    <a:pt x="2458516" y="1091409"/>
                    <a:pt x="2453726" y="1091409"/>
                    <a:pt x="2450988" y="1090040"/>
                  </a:cubicBezTo>
                  <a:cubicBezTo>
                    <a:pt x="2418141" y="1072590"/>
                    <a:pt x="2384267" y="1078749"/>
                    <a:pt x="2349025" y="1086961"/>
                  </a:cubicBezTo>
                  <a:cubicBezTo>
                    <a:pt x="2313440" y="1095515"/>
                    <a:pt x="2273407" y="1107491"/>
                    <a:pt x="2248429" y="1144444"/>
                  </a:cubicBezTo>
                  <a:cubicBezTo>
                    <a:pt x="2247061" y="1146497"/>
                    <a:pt x="2246034" y="1147181"/>
                    <a:pt x="2245692" y="1147181"/>
                  </a:cubicBezTo>
                  <a:cubicBezTo>
                    <a:pt x="2214213" y="1160183"/>
                    <a:pt x="2186840" y="1180713"/>
                    <a:pt x="2160494" y="1200558"/>
                  </a:cubicBezTo>
                  <a:cubicBezTo>
                    <a:pt x="2137911" y="1217666"/>
                    <a:pt x="2114302" y="1235117"/>
                    <a:pt x="2088640" y="1247777"/>
                  </a:cubicBezTo>
                  <a:cubicBezTo>
                    <a:pt x="2087956" y="1248119"/>
                    <a:pt x="2086929" y="1248461"/>
                    <a:pt x="2085903" y="1248803"/>
                  </a:cubicBezTo>
                  <a:cubicBezTo>
                    <a:pt x="2085903" y="1248803"/>
                    <a:pt x="2085903" y="1248803"/>
                    <a:pt x="2085903" y="1248803"/>
                  </a:cubicBezTo>
                  <a:cubicBezTo>
                    <a:pt x="2090009" y="1244013"/>
                    <a:pt x="2093088" y="1239907"/>
                    <a:pt x="2094457" y="1235117"/>
                  </a:cubicBezTo>
                  <a:cubicBezTo>
                    <a:pt x="2097879" y="1224167"/>
                    <a:pt x="2100616" y="1213218"/>
                    <a:pt x="2096852" y="1205349"/>
                  </a:cubicBezTo>
                  <a:cubicBezTo>
                    <a:pt x="2093088" y="1197821"/>
                    <a:pt x="2078033" y="1194400"/>
                    <a:pt x="2069479" y="1195426"/>
                  </a:cubicBezTo>
                  <a:cubicBezTo>
                    <a:pt x="2049292" y="1197137"/>
                    <a:pt x="2031842" y="1206717"/>
                    <a:pt x="2016102" y="1224167"/>
                  </a:cubicBezTo>
                  <a:cubicBezTo>
                    <a:pt x="1990782" y="1252567"/>
                    <a:pt x="1965805" y="1269675"/>
                    <a:pt x="1926798" y="1261805"/>
                  </a:cubicBezTo>
                  <a:cubicBezTo>
                    <a:pt x="1903873" y="1257015"/>
                    <a:pt x="1878896" y="1261463"/>
                    <a:pt x="1854944" y="1265569"/>
                  </a:cubicBezTo>
                  <a:cubicBezTo>
                    <a:pt x="1850154" y="1266253"/>
                    <a:pt x="1845706" y="1267280"/>
                    <a:pt x="1840916" y="1267964"/>
                  </a:cubicBezTo>
                  <a:cubicBezTo>
                    <a:pt x="1830651" y="1269675"/>
                    <a:pt x="1817991" y="1281308"/>
                    <a:pt x="1816622" y="1290547"/>
                  </a:cubicBezTo>
                  <a:cubicBezTo>
                    <a:pt x="1815254" y="1299443"/>
                    <a:pt x="1826545" y="1313814"/>
                    <a:pt x="1835441" y="1316893"/>
                  </a:cubicBezTo>
                  <a:cubicBezTo>
                    <a:pt x="1849128" y="1322025"/>
                    <a:pt x="1864183" y="1323052"/>
                    <a:pt x="1878896" y="1324421"/>
                  </a:cubicBezTo>
                  <a:lnTo>
                    <a:pt x="1884028" y="1324421"/>
                  </a:lnTo>
                  <a:cubicBezTo>
                    <a:pt x="1889503" y="1325447"/>
                    <a:pt x="1894293" y="1324078"/>
                    <a:pt x="1899425" y="1322710"/>
                  </a:cubicBezTo>
                  <a:cubicBezTo>
                    <a:pt x="1900110" y="1322710"/>
                    <a:pt x="1901136" y="1322368"/>
                    <a:pt x="1901821" y="1322025"/>
                  </a:cubicBezTo>
                  <a:cubicBezTo>
                    <a:pt x="1901478" y="1333659"/>
                    <a:pt x="1896688" y="1343582"/>
                    <a:pt x="1889160" y="1348714"/>
                  </a:cubicBezTo>
                  <a:cubicBezTo>
                    <a:pt x="1882659" y="1353162"/>
                    <a:pt x="1874790" y="1353846"/>
                    <a:pt x="1866578" y="1350425"/>
                  </a:cubicBezTo>
                  <a:cubicBezTo>
                    <a:pt x="1847075" y="1341871"/>
                    <a:pt x="1827229" y="1330237"/>
                    <a:pt x="1807042" y="1315867"/>
                  </a:cubicBezTo>
                  <a:cubicBezTo>
                    <a:pt x="1791987" y="1304917"/>
                    <a:pt x="1775905" y="1299785"/>
                    <a:pt x="1757429" y="1299785"/>
                  </a:cubicBezTo>
                  <a:cubicBezTo>
                    <a:pt x="1750585" y="1299785"/>
                    <a:pt x="1743742" y="1300469"/>
                    <a:pt x="1736215" y="1301838"/>
                  </a:cubicBezTo>
                  <a:cubicBezTo>
                    <a:pt x="1733135" y="1302522"/>
                    <a:pt x="1729714" y="1302864"/>
                    <a:pt x="1726292" y="1303207"/>
                  </a:cubicBezTo>
                  <a:cubicBezTo>
                    <a:pt x="1732109" y="1300469"/>
                    <a:pt x="1737583" y="1297732"/>
                    <a:pt x="1741347" y="1293626"/>
                  </a:cubicBezTo>
                  <a:cubicBezTo>
                    <a:pt x="1748532" y="1286099"/>
                    <a:pt x="1755034" y="1272070"/>
                    <a:pt x="1754349" y="1260779"/>
                  </a:cubicBezTo>
                  <a:lnTo>
                    <a:pt x="1753665" y="1253593"/>
                  </a:lnTo>
                  <a:cubicBezTo>
                    <a:pt x="1748532" y="1190294"/>
                    <a:pt x="1743058" y="1124941"/>
                    <a:pt x="1691734" y="1076012"/>
                  </a:cubicBezTo>
                  <a:cubicBezTo>
                    <a:pt x="1680443" y="1065405"/>
                    <a:pt x="1667440" y="1056851"/>
                    <a:pt x="1654780" y="1048639"/>
                  </a:cubicBezTo>
                  <a:cubicBezTo>
                    <a:pt x="1649306" y="1045217"/>
                    <a:pt x="1643831" y="1041454"/>
                    <a:pt x="1638699" y="1038032"/>
                  </a:cubicBezTo>
                  <a:cubicBezTo>
                    <a:pt x="1637330" y="1037006"/>
                    <a:pt x="1635619" y="1036663"/>
                    <a:pt x="1634251" y="1035979"/>
                  </a:cubicBezTo>
                  <a:cubicBezTo>
                    <a:pt x="1633224" y="1035979"/>
                    <a:pt x="1632198" y="1035295"/>
                    <a:pt x="1631514" y="1034953"/>
                  </a:cubicBezTo>
                  <a:cubicBezTo>
                    <a:pt x="1597297" y="1006553"/>
                    <a:pt x="1563423" y="978154"/>
                    <a:pt x="1528523" y="949070"/>
                  </a:cubicBezTo>
                  <a:lnTo>
                    <a:pt x="1521680" y="943254"/>
                  </a:lnTo>
                  <a:cubicBezTo>
                    <a:pt x="1531260" y="934357"/>
                    <a:pt x="1540841" y="932304"/>
                    <a:pt x="1550079" y="937779"/>
                  </a:cubicBezTo>
                  <a:cubicBezTo>
                    <a:pt x="1557607" y="941885"/>
                    <a:pt x="1564108" y="947359"/>
                    <a:pt x="1570951" y="953176"/>
                  </a:cubicBezTo>
                  <a:cubicBezTo>
                    <a:pt x="1575057" y="956598"/>
                    <a:pt x="1579505" y="960362"/>
                    <a:pt x="1584295" y="963783"/>
                  </a:cubicBezTo>
                  <a:lnTo>
                    <a:pt x="1589086" y="967205"/>
                  </a:lnTo>
                  <a:cubicBezTo>
                    <a:pt x="1600035" y="975075"/>
                    <a:pt x="1611668" y="983286"/>
                    <a:pt x="1623644" y="989787"/>
                  </a:cubicBezTo>
                  <a:cubicBezTo>
                    <a:pt x="1637672" y="996973"/>
                    <a:pt x="1652043" y="993209"/>
                    <a:pt x="1661624" y="979865"/>
                  </a:cubicBezTo>
                  <a:cubicBezTo>
                    <a:pt x="1671204" y="965836"/>
                    <a:pt x="1669493" y="949412"/>
                    <a:pt x="1656833" y="938805"/>
                  </a:cubicBezTo>
                  <a:cubicBezTo>
                    <a:pt x="1638015" y="923066"/>
                    <a:pt x="1616116" y="906985"/>
                    <a:pt x="1588401" y="888850"/>
                  </a:cubicBezTo>
                  <a:cubicBezTo>
                    <a:pt x="1570267" y="876874"/>
                    <a:pt x="1549737" y="870715"/>
                    <a:pt x="1520311" y="868663"/>
                  </a:cubicBezTo>
                  <a:cubicBezTo>
                    <a:pt x="1502861" y="867294"/>
                    <a:pt x="1483016" y="839921"/>
                    <a:pt x="1475146" y="827945"/>
                  </a:cubicBezTo>
                  <a:cubicBezTo>
                    <a:pt x="1472751" y="824182"/>
                    <a:pt x="1472067" y="820418"/>
                    <a:pt x="1473093" y="815970"/>
                  </a:cubicBezTo>
                  <a:cubicBezTo>
                    <a:pt x="1475146" y="807416"/>
                    <a:pt x="1484384" y="798177"/>
                    <a:pt x="1498413" y="790992"/>
                  </a:cubicBezTo>
                  <a:cubicBezTo>
                    <a:pt x="1515179" y="782096"/>
                    <a:pt x="1523391" y="774568"/>
                    <a:pt x="1525786" y="766356"/>
                  </a:cubicBezTo>
                  <a:cubicBezTo>
                    <a:pt x="1527497" y="760882"/>
                    <a:pt x="1526128" y="755065"/>
                    <a:pt x="1522364" y="748222"/>
                  </a:cubicBezTo>
                  <a:cubicBezTo>
                    <a:pt x="1517916" y="740694"/>
                    <a:pt x="1510047" y="735220"/>
                    <a:pt x="1499782" y="732825"/>
                  </a:cubicBezTo>
                  <a:cubicBezTo>
                    <a:pt x="1487122" y="729745"/>
                    <a:pt x="1472751" y="732483"/>
                    <a:pt x="1462144" y="739668"/>
                  </a:cubicBezTo>
                  <a:cubicBezTo>
                    <a:pt x="1459065" y="741721"/>
                    <a:pt x="1456327" y="743774"/>
                    <a:pt x="1452906" y="746853"/>
                  </a:cubicBezTo>
                  <a:lnTo>
                    <a:pt x="1450853" y="748564"/>
                  </a:lnTo>
                  <a:cubicBezTo>
                    <a:pt x="1450853" y="748564"/>
                    <a:pt x="1450168" y="746853"/>
                    <a:pt x="1449484" y="745827"/>
                  </a:cubicBezTo>
                  <a:cubicBezTo>
                    <a:pt x="1447431" y="741037"/>
                    <a:pt x="1445378" y="736588"/>
                    <a:pt x="1441956" y="733509"/>
                  </a:cubicBezTo>
                  <a:cubicBezTo>
                    <a:pt x="1423138" y="717085"/>
                    <a:pt x="1417321" y="715375"/>
                    <a:pt x="1413215" y="717427"/>
                  </a:cubicBezTo>
                  <a:cubicBezTo>
                    <a:pt x="1405345" y="722218"/>
                    <a:pt x="1395765" y="720507"/>
                    <a:pt x="1385842" y="718454"/>
                  </a:cubicBezTo>
                  <a:cubicBezTo>
                    <a:pt x="1370445" y="715375"/>
                    <a:pt x="1352653" y="711611"/>
                    <a:pt x="1341019" y="735220"/>
                  </a:cubicBezTo>
                  <a:cubicBezTo>
                    <a:pt x="1332123" y="753012"/>
                    <a:pt x="1327675" y="766014"/>
                    <a:pt x="1331781" y="776279"/>
                  </a:cubicBezTo>
                  <a:cubicBezTo>
                    <a:pt x="1335887" y="786886"/>
                    <a:pt x="1348547" y="793729"/>
                    <a:pt x="1368734" y="801257"/>
                  </a:cubicBezTo>
                  <a:cubicBezTo>
                    <a:pt x="1380025" y="805363"/>
                    <a:pt x="1389264" y="817338"/>
                    <a:pt x="1398160" y="828630"/>
                  </a:cubicBezTo>
                  <a:cubicBezTo>
                    <a:pt x="1399871" y="830683"/>
                    <a:pt x="1401582" y="832736"/>
                    <a:pt x="1403292" y="834789"/>
                  </a:cubicBezTo>
                  <a:cubicBezTo>
                    <a:pt x="1413215" y="847106"/>
                    <a:pt x="1422796" y="860108"/>
                    <a:pt x="1431692" y="873111"/>
                  </a:cubicBezTo>
                  <a:cubicBezTo>
                    <a:pt x="1436482" y="879954"/>
                    <a:pt x="1441272" y="886797"/>
                    <a:pt x="1446405" y="893640"/>
                  </a:cubicBezTo>
                  <a:lnTo>
                    <a:pt x="1448458" y="896378"/>
                  </a:lnTo>
                  <a:cubicBezTo>
                    <a:pt x="1450510" y="899115"/>
                    <a:pt x="1452221" y="901510"/>
                    <a:pt x="1453932" y="904247"/>
                  </a:cubicBezTo>
                  <a:cubicBezTo>
                    <a:pt x="1375919" y="814259"/>
                    <a:pt x="1273271" y="757802"/>
                    <a:pt x="1182257" y="714348"/>
                  </a:cubicBezTo>
                  <a:cubicBezTo>
                    <a:pt x="1173702" y="710242"/>
                    <a:pt x="1169254" y="706478"/>
                    <a:pt x="1168228" y="702030"/>
                  </a:cubicBezTo>
                  <a:cubicBezTo>
                    <a:pt x="1167201" y="698266"/>
                    <a:pt x="1168912" y="693818"/>
                    <a:pt x="1173018" y="688002"/>
                  </a:cubicBezTo>
                  <a:cubicBezTo>
                    <a:pt x="1191495" y="662682"/>
                    <a:pt x="1210314" y="638388"/>
                    <a:pt x="1229475" y="616148"/>
                  </a:cubicBezTo>
                  <a:cubicBezTo>
                    <a:pt x="1254795" y="586038"/>
                    <a:pt x="1282510" y="554217"/>
                    <a:pt x="1311935" y="524107"/>
                  </a:cubicBezTo>
                  <a:cubicBezTo>
                    <a:pt x="1318094" y="517948"/>
                    <a:pt x="1332465" y="514184"/>
                    <a:pt x="1340677" y="516237"/>
                  </a:cubicBezTo>
                  <a:cubicBezTo>
                    <a:pt x="1383105" y="526844"/>
                    <a:pt x="1425533" y="523765"/>
                    <a:pt x="1466592" y="520685"/>
                  </a:cubicBezTo>
                  <a:cubicBezTo>
                    <a:pt x="1479594" y="519659"/>
                    <a:pt x="1492938" y="518632"/>
                    <a:pt x="1505940" y="518290"/>
                  </a:cubicBezTo>
                  <a:cubicBezTo>
                    <a:pt x="1551790" y="516579"/>
                    <a:pt x="1598666" y="515895"/>
                    <a:pt x="1643489" y="515553"/>
                  </a:cubicBezTo>
                  <a:cubicBezTo>
                    <a:pt x="1656833" y="515553"/>
                    <a:pt x="1669835" y="515553"/>
                    <a:pt x="1683180" y="515211"/>
                  </a:cubicBezTo>
                  <a:cubicBezTo>
                    <a:pt x="1687628" y="515211"/>
                    <a:pt x="1690707" y="515895"/>
                    <a:pt x="1692418" y="517606"/>
                  </a:cubicBezTo>
                  <a:cubicBezTo>
                    <a:pt x="1694129" y="519316"/>
                    <a:pt x="1694813" y="523080"/>
                    <a:pt x="1694471" y="528897"/>
                  </a:cubicBezTo>
                  <a:cubicBezTo>
                    <a:pt x="1692076" y="565850"/>
                    <a:pt x="1690707" y="604857"/>
                    <a:pt x="1690707" y="652759"/>
                  </a:cubicBezTo>
                  <a:cubicBezTo>
                    <a:pt x="1690707" y="663366"/>
                    <a:pt x="1693102" y="670894"/>
                    <a:pt x="1698235" y="675684"/>
                  </a:cubicBezTo>
                  <a:cubicBezTo>
                    <a:pt x="1703709" y="681158"/>
                    <a:pt x="1712263" y="683554"/>
                    <a:pt x="1725265" y="683554"/>
                  </a:cubicBezTo>
                  <a:cubicBezTo>
                    <a:pt x="1725950" y="683554"/>
                    <a:pt x="1726634" y="683554"/>
                    <a:pt x="1727318" y="683554"/>
                  </a:cubicBezTo>
                  <a:cubicBezTo>
                    <a:pt x="1768720" y="682869"/>
                    <a:pt x="1810121" y="681843"/>
                    <a:pt x="1851523" y="680474"/>
                  </a:cubicBezTo>
                  <a:lnTo>
                    <a:pt x="1904900" y="679106"/>
                  </a:lnTo>
                  <a:cubicBezTo>
                    <a:pt x="1909690" y="679106"/>
                    <a:pt x="1914138" y="679106"/>
                    <a:pt x="1919613" y="679106"/>
                  </a:cubicBezTo>
                  <a:lnTo>
                    <a:pt x="1924745" y="679106"/>
                  </a:lnTo>
                  <a:cubicBezTo>
                    <a:pt x="1924745" y="679106"/>
                    <a:pt x="1924403" y="681158"/>
                    <a:pt x="1924403" y="681158"/>
                  </a:cubicBezTo>
                  <a:cubicBezTo>
                    <a:pt x="1923377" y="684922"/>
                    <a:pt x="1922692" y="688344"/>
                    <a:pt x="1921666" y="691423"/>
                  </a:cubicBezTo>
                  <a:cubicBezTo>
                    <a:pt x="1919955" y="697240"/>
                    <a:pt x="1917902" y="702715"/>
                    <a:pt x="1916191" y="708531"/>
                  </a:cubicBezTo>
                  <a:cubicBezTo>
                    <a:pt x="1911743" y="722560"/>
                    <a:pt x="1907295" y="737273"/>
                    <a:pt x="1901136" y="750959"/>
                  </a:cubicBezTo>
                  <a:cubicBezTo>
                    <a:pt x="1892924" y="770120"/>
                    <a:pt x="1883002" y="789623"/>
                    <a:pt x="1870342" y="810495"/>
                  </a:cubicBezTo>
                  <a:cubicBezTo>
                    <a:pt x="1852892" y="839921"/>
                    <a:pt x="1856997" y="867294"/>
                    <a:pt x="1882317" y="891929"/>
                  </a:cubicBezTo>
                  <a:cubicBezTo>
                    <a:pt x="1895662" y="904932"/>
                    <a:pt x="1911401" y="919987"/>
                    <a:pt x="1928167" y="933673"/>
                  </a:cubicBezTo>
                  <a:cubicBezTo>
                    <a:pt x="1943564" y="945991"/>
                    <a:pt x="1961356" y="946333"/>
                    <a:pt x="1976754" y="934357"/>
                  </a:cubicBezTo>
                  <a:cubicBezTo>
                    <a:pt x="1998994" y="916907"/>
                    <a:pt x="2026025" y="913143"/>
                    <a:pt x="2052029" y="911090"/>
                  </a:cubicBezTo>
                  <a:cubicBezTo>
                    <a:pt x="2114644" y="905616"/>
                    <a:pt x="2178286" y="901852"/>
                    <a:pt x="2239875" y="898088"/>
                  </a:cubicBezTo>
                  <a:lnTo>
                    <a:pt x="2246719" y="898088"/>
                  </a:lnTo>
                  <a:cubicBezTo>
                    <a:pt x="2253562" y="897404"/>
                    <a:pt x="2262116" y="898431"/>
                    <a:pt x="2266222" y="902194"/>
                  </a:cubicBezTo>
                  <a:cubicBezTo>
                    <a:pt x="2322336" y="951123"/>
                    <a:pt x="2385294" y="987734"/>
                    <a:pt x="2444829" y="1019898"/>
                  </a:cubicBezTo>
                  <a:cubicBezTo>
                    <a:pt x="2445514" y="1019898"/>
                    <a:pt x="2445856" y="1020582"/>
                    <a:pt x="2446198" y="1020582"/>
                  </a:cubicBezTo>
                  <a:cubicBezTo>
                    <a:pt x="2444145" y="1022635"/>
                    <a:pt x="2442092" y="1024688"/>
                    <a:pt x="2440039" y="1026741"/>
                  </a:cubicBezTo>
                  <a:cubicBezTo>
                    <a:pt x="2433196" y="1033584"/>
                    <a:pt x="2426695" y="1040085"/>
                    <a:pt x="2424642" y="1047955"/>
                  </a:cubicBezTo>
                  <a:cubicBezTo>
                    <a:pt x="2419510" y="1066089"/>
                    <a:pt x="2436960" y="1074985"/>
                    <a:pt x="2448251" y="1081144"/>
                  </a:cubicBezTo>
                  <a:cubicBezTo>
                    <a:pt x="2452699" y="1083539"/>
                    <a:pt x="2457147" y="1086277"/>
                    <a:pt x="2461595" y="1089014"/>
                  </a:cubicBezTo>
                  <a:close/>
                  <a:moveTo>
                    <a:pt x="2708293" y="917591"/>
                  </a:moveTo>
                  <a:cubicBezTo>
                    <a:pt x="2705556" y="920671"/>
                    <a:pt x="2697686" y="921355"/>
                    <a:pt x="2692554" y="921697"/>
                  </a:cubicBezTo>
                  <a:cubicBezTo>
                    <a:pt x="2690501" y="921697"/>
                    <a:pt x="2687421" y="921697"/>
                    <a:pt x="2684684" y="921013"/>
                  </a:cubicBezTo>
                  <a:cubicBezTo>
                    <a:pt x="2680578" y="920329"/>
                    <a:pt x="2676130" y="919302"/>
                    <a:pt x="2672024" y="921013"/>
                  </a:cubicBezTo>
                  <a:cubicBezTo>
                    <a:pt x="2646704" y="930251"/>
                    <a:pt x="2628912" y="929909"/>
                    <a:pt x="2610435" y="919987"/>
                  </a:cubicBezTo>
                  <a:cubicBezTo>
                    <a:pt x="2604276" y="916565"/>
                    <a:pt x="2596065" y="919987"/>
                    <a:pt x="2587168" y="924093"/>
                  </a:cubicBezTo>
                  <a:cubicBezTo>
                    <a:pt x="2583747" y="925461"/>
                    <a:pt x="2579983" y="927172"/>
                    <a:pt x="2576903" y="928198"/>
                  </a:cubicBezTo>
                  <a:cubicBezTo>
                    <a:pt x="2573482" y="929225"/>
                    <a:pt x="2570060" y="930251"/>
                    <a:pt x="2566981" y="931278"/>
                  </a:cubicBezTo>
                  <a:cubicBezTo>
                    <a:pt x="2559453" y="933673"/>
                    <a:pt x="2551584" y="936068"/>
                    <a:pt x="2543714" y="937779"/>
                  </a:cubicBezTo>
                  <a:cubicBezTo>
                    <a:pt x="2507787" y="945649"/>
                    <a:pt x="2473913" y="955913"/>
                    <a:pt x="2453383" y="991840"/>
                  </a:cubicBezTo>
                  <a:cubicBezTo>
                    <a:pt x="2378108" y="953176"/>
                    <a:pt x="2324731" y="916907"/>
                    <a:pt x="2280250" y="874137"/>
                  </a:cubicBezTo>
                  <a:cubicBezTo>
                    <a:pt x="2272038" y="866267"/>
                    <a:pt x="2266222" y="857371"/>
                    <a:pt x="2264169" y="849502"/>
                  </a:cubicBezTo>
                  <a:cubicBezTo>
                    <a:pt x="2247403" y="789966"/>
                    <a:pt x="2230637" y="720849"/>
                    <a:pt x="2246719" y="648995"/>
                  </a:cubicBezTo>
                  <a:cubicBezTo>
                    <a:pt x="2259721" y="590486"/>
                    <a:pt x="2281277" y="581248"/>
                    <a:pt x="2335338" y="572351"/>
                  </a:cubicBezTo>
                  <a:cubicBezTo>
                    <a:pt x="2359631" y="568245"/>
                    <a:pt x="2381530" y="563797"/>
                    <a:pt x="2401375" y="548742"/>
                  </a:cubicBezTo>
                  <a:lnTo>
                    <a:pt x="2402402" y="548058"/>
                  </a:lnTo>
                  <a:cubicBezTo>
                    <a:pt x="2405481" y="545663"/>
                    <a:pt x="2408903" y="543268"/>
                    <a:pt x="2411640" y="542583"/>
                  </a:cubicBezTo>
                  <a:cubicBezTo>
                    <a:pt x="2447225" y="537109"/>
                    <a:pt x="2468781" y="514184"/>
                    <a:pt x="2491363" y="486469"/>
                  </a:cubicBezTo>
                  <a:cubicBezTo>
                    <a:pt x="2496154" y="480652"/>
                    <a:pt x="2502312" y="475862"/>
                    <a:pt x="2508129" y="471072"/>
                  </a:cubicBezTo>
                  <a:cubicBezTo>
                    <a:pt x="2516341" y="464571"/>
                    <a:pt x="2524895" y="457727"/>
                    <a:pt x="2530028" y="448831"/>
                  </a:cubicBezTo>
                  <a:cubicBezTo>
                    <a:pt x="2544398" y="423854"/>
                    <a:pt x="2557743" y="394770"/>
                    <a:pt x="2570060" y="360212"/>
                  </a:cubicBezTo>
                  <a:cubicBezTo>
                    <a:pt x="2575535" y="344814"/>
                    <a:pt x="2578957" y="337629"/>
                    <a:pt x="2592985" y="337629"/>
                  </a:cubicBezTo>
                  <a:cubicBezTo>
                    <a:pt x="2594696" y="337629"/>
                    <a:pt x="2596749" y="337629"/>
                    <a:pt x="2598802" y="337971"/>
                  </a:cubicBezTo>
                  <a:cubicBezTo>
                    <a:pt x="2698028" y="348578"/>
                    <a:pt x="2796913" y="357474"/>
                    <a:pt x="2880742" y="364660"/>
                  </a:cubicBezTo>
                  <a:cubicBezTo>
                    <a:pt x="2917354" y="367739"/>
                    <a:pt x="2954991" y="370134"/>
                    <a:pt x="2990918" y="372529"/>
                  </a:cubicBezTo>
                  <a:cubicBezTo>
                    <a:pt x="3009395" y="373556"/>
                    <a:pt x="3027529" y="374925"/>
                    <a:pt x="3046006" y="375951"/>
                  </a:cubicBezTo>
                  <a:cubicBezTo>
                    <a:pt x="3055586" y="376635"/>
                    <a:pt x="3065167" y="377320"/>
                    <a:pt x="3074747" y="378346"/>
                  </a:cubicBezTo>
                  <a:lnTo>
                    <a:pt x="3085354" y="379373"/>
                  </a:lnTo>
                  <a:cubicBezTo>
                    <a:pt x="3086723" y="397507"/>
                    <a:pt x="3083644" y="410851"/>
                    <a:pt x="3065851" y="418037"/>
                  </a:cubicBezTo>
                  <a:cubicBezTo>
                    <a:pt x="3037452" y="429670"/>
                    <a:pt x="3017607" y="446094"/>
                    <a:pt x="3005289" y="467992"/>
                  </a:cubicBezTo>
                  <a:cubicBezTo>
                    <a:pt x="3003236" y="471756"/>
                    <a:pt x="2999472" y="475178"/>
                    <a:pt x="2995024" y="477915"/>
                  </a:cubicBezTo>
                  <a:cubicBezTo>
                    <a:pt x="2976205" y="489206"/>
                    <a:pt x="2965598" y="506656"/>
                    <a:pt x="2964572" y="528213"/>
                  </a:cubicBezTo>
                  <a:cubicBezTo>
                    <a:pt x="2962176" y="574404"/>
                    <a:pt x="2936514" y="610331"/>
                    <a:pt x="2911879" y="645232"/>
                  </a:cubicBezTo>
                  <a:lnTo>
                    <a:pt x="2905378" y="654470"/>
                  </a:lnTo>
                  <a:cubicBezTo>
                    <a:pt x="2867398" y="708189"/>
                    <a:pt x="2827365" y="761908"/>
                    <a:pt x="2788701" y="813917"/>
                  </a:cubicBezTo>
                  <a:cubicBezTo>
                    <a:pt x="2777752" y="828630"/>
                    <a:pt x="2767145" y="843000"/>
                    <a:pt x="2756196" y="857713"/>
                  </a:cubicBezTo>
                  <a:cubicBezTo>
                    <a:pt x="2739772" y="879954"/>
                    <a:pt x="2724033" y="899799"/>
                    <a:pt x="2708293" y="917934"/>
                  </a:cubicBezTo>
                  <a:close/>
                  <a:moveTo>
                    <a:pt x="3199294" y="1291573"/>
                  </a:moveTo>
                  <a:cubicBezTo>
                    <a:pt x="3199294" y="1291573"/>
                    <a:pt x="3197925" y="1294310"/>
                    <a:pt x="3196899" y="1295679"/>
                  </a:cubicBezTo>
                  <a:cubicBezTo>
                    <a:pt x="3196899" y="1295679"/>
                    <a:pt x="3196899" y="1296021"/>
                    <a:pt x="3196557" y="1296363"/>
                  </a:cubicBezTo>
                  <a:cubicBezTo>
                    <a:pt x="3195872" y="1296363"/>
                    <a:pt x="3195530" y="1296021"/>
                    <a:pt x="3195188" y="1295679"/>
                  </a:cubicBezTo>
                  <a:cubicBezTo>
                    <a:pt x="3158919" y="1286441"/>
                    <a:pt x="3138732" y="1260094"/>
                    <a:pt x="3116833" y="1232379"/>
                  </a:cubicBezTo>
                  <a:cubicBezTo>
                    <a:pt x="3108279" y="1221430"/>
                    <a:pt x="3099383" y="1210139"/>
                    <a:pt x="3089803" y="1200216"/>
                  </a:cubicBezTo>
                  <a:cubicBezTo>
                    <a:pt x="3082959" y="1193031"/>
                    <a:pt x="3079880" y="1180029"/>
                    <a:pt x="3077827" y="1169422"/>
                  </a:cubicBezTo>
                  <a:cubicBezTo>
                    <a:pt x="3072352" y="1139996"/>
                    <a:pt x="3058324" y="1120151"/>
                    <a:pt x="3031635" y="1105438"/>
                  </a:cubicBezTo>
                  <a:cubicBezTo>
                    <a:pt x="3013843" y="1095515"/>
                    <a:pt x="2997419" y="1082171"/>
                    <a:pt x="2981680" y="1069169"/>
                  </a:cubicBezTo>
                  <a:cubicBezTo>
                    <a:pt x="2974837" y="1063694"/>
                    <a:pt x="2967993" y="1057877"/>
                    <a:pt x="2961150" y="1052403"/>
                  </a:cubicBezTo>
                  <a:cubicBezTo>
                    <a:pt x="2960124" y="1051719"/>
                    <a:pt x="2959439" y="1050692"/>
                    <a:pt x="2958755" y="1049666"/>
                  </a:cubicBezTo>
                  <a:cubicBezTo>
                    <a:pt x="2957386" y="1047955"/>
                    <a:pt x="2956018" y="1046244"/>
                    <a:pt x="2953965" y="1045217"/>
                  </a:cubicBezTo>
                  <a:cubicBezTo>
                    <a:pt x="2944042" y="1039401"/>
                    <a:pt x="2934462" y="1033584"/>
                    <a:pt x="2924539" y="1027767"/>
                  </a:cubicBezTo>
                  <a:cubicBezTo>
                    <a:pt x="2893744" y="1009291"/>
                    <a:pt x="2861581" y="990472"/>
                    <a:pt x="2829760" y="972679"/>
                  </a:cubicBezTo>
                  <a:cubicBezTo>
                    <a:pt x="2808546" y="960704"/>
                    <a:pt x="2786648" y="950097"/>
                    <a:pt x="2764065" y="938805"/>
                  </a:cubicBezTo>
                  <a:cubicBezTo>
                    <a:pt x="2755169" y="934357"/>
                    <a:pt x="2745931" y="929909"/>
                    <a:pt x="2736693" y="925119"/>
                  </a:cubicBezTo>
                  <a:cubicBezTo>
                    <a:pt x="2737719" y="923408"/>
                    <a:pt x="2738746" y="921355"/>
                    <a:pt x="2739772" y="919644"/>
                  </a:cubicBezTo>
                  <a:cubicBezTo>
                    <a:pt x="2742509" y="914854"/>
                    <a:pt x="2744905" y="910406"/>
                    <a:pt x="2747984" y="906642"/>
                  </a:cubicBezTo>
                  <a:cubicBezTo>
                    <a:pt x="2800334" y="838895"/>
                    <a:pt x="2859528" y="762251"/>
                    <a:pt x="2918722" y="686633"/>
                  </a:cubicBezTo>
                  <a:cubicBezTo>
                    <a:pt x="2922144" y="682185"/>
                    <a:pt x="2930013" y="678421"/>
                    <a:pt x="2935488" y="678079"/>
                  </a:cubicBezTo>
                  <a:cubicBezTo>
                    <a:pt x="2967651" y="677053"/>
                    <a:pt x="2999814" y="676710"/>
                    <a:pt x="3032320" y="676026"/>
                  </a:cubicBezTo>
                  <a:cubicBezTo>
                    <a:pt x="3064482" y="675342"/>
                    <a:pt x="3096988" y="675000"/>
                    <a:pt x="3129151" y="673973"/>
                  </a:cubicBezTo>
                  <a:cubicBezTo>
                    <a:pt x="3143864" y="673973"/>
                    <a:pt x="3148996" y="677395"/>
                    <a:pt x="3151734" y="690397"/>
                  </a:cubicBezTo>
                  <a:cubicBezTo>
                    <a:pt x="3158577" y="721191"/>
                    <a:pt x="3164394" y="725981"/>
                    <a:pt x="3197583" y="726324"/>
                  </a:cubicBezTo>
                  <a:cubicBezTo>
                    <a:pt x="3229062" y="726324"/>
                    <a:pt x="3260541" y="726324"/>
                    <a:pt x="3291335" y="726324"/>
                  </a:cubicBezTo>
                  <a:lnTo>
                    <a:pt x="3326920" y="726324"/>
                  </a:lnTo>
                  <a:cubicBezTo>
                    <a:pt x="3326920" y="730772"/>
                    <a:pt x="3326920" y="735562"/>
                    <a:pt x="3326920" y="740352"/>
                  </a:cubicBezTo>
                  <a:cubicBezTo>
                    <a:pt x="3326920" y="754039"/>
                    <a:pt x="3326920" y="768409"/>
                    <a:pt x="3326920" y="782780"/>
                  </a:cubicBezTo>
                  <a:cubicBezTo>
                    <a:pt x="3327262" y="801599"/>
                    <a:pt x="3337527" y="813917"/>
                    <a:pt x="3358399" y="821787"/>
                  </a:cubicBezTo>
                  <a:cubicBezTo>
                    <a:pt x="3377902" y="828972"/>
                    <a:pt x="3389535" y="833420"/>
                    <a:pt x="3392272" y="839579"/>
                  </a:cubicBezTo>
                  <a:cubicBezTo>
                    <a:pt x="3394668" y="845738"/>
                    <a:pt x="3390562" y="856345"/>
                    <a:pt x="3382350" y="874821"/>
                  </a:cubicBezTo>
                  <a:cubicBezTo>
                    <a:pt x="3335816" y="981918"/>
                    <a:pt x="3288256" y="1090383"/>
                    <a:pt x="3242064" y="1195426"/>
                  </a:cubicBezTo>
                  <a:lnTo>
                    <a:pt x="3199978" y="1291231"/>
                  </a:lnTo>
                  <a:close/>
                  <a:moveTo>
                    <a:pt x="3376875" y="1571118"/>
                  </a:moveTo>
                  <a:lnTo>
                    <a:pt x="3372085" y="1578304"/>
                  </a:lnTo>
                  <a:cubicBezTo>
                    <a:pt x="3360109" y="1549904"/>
                    <a:pt x="3336842" y="1535534"/>
                    <a:pt x="3313575" y="1524585"/>
                  </a:cubicBezTo>
                  <a:cubicBezTo>
                    <a:pt x="3309812" y="1522874"/>
                    <a:pt x="3306732" y="1518768"/>
                    <a:pt x="3303311" y="1514662"/>
                  </a:cubicBezTo>
                  <a:cubicBezTo>
                    <a:pt x="3302626" y="1513635"/>
                    <a:pt x="3301600" y="1512609"/>
                    <a:pt x="3300916" y="1511583"/>
                  </a:cubicBezTo>
                  <a:cubicBezTo>
                    <a:pt x="3299889" y="1510214"/>
                    <a:pt x="3299205" y="1508845"/>
                    <a:pt x="3298178" y="1507134"/>
                  </a:cubicBezTo>
                  <a:cubicBezTo>
                    <a:pt x="3296810" y="1504397"/>
                    <a:pt x="3295441" y="1501318"/>
                    <a:pt x="3292704" y="1499265"/>
                  </a:cubicBezTo>
                  <a:cubicBezTo>
                    <a:pt x="3260883" y="1476682"/>
                    <a:pt x="3248907" y="1443150"/>
                    <a:pt x="3238300" y="1407224"/>
                  </a:cubicBezTo>
                  <a:cubicBezTo>
                    <a:pt x="3230773" y="1381904"/>
                    <a:pt x="3223245" y="1354189"/>
                    <a:pt x="3215033" y="1323394"/>
                  </a:cubicBezTo>
                  <a:cubicBezTo>
                    <a:pt x="3214349" y="1321341"/>
                    <a:pt x="3216060" y="1317577"/>
                    <a:pt x="3217771" y="1314498"/>
                  </a:cubicBezTo>
                  <a:cubicBezTo>
                    <a:pt x="3284150" y="1161210"/>
                    <a:pt x="3350871" y="1008264"/>
                    <a:pt x="3417592" y="855318"/>
                  </a:cubicBezTo>
                  <a:cubicBezTo>
                    <a:pt x="3417592" y="855318"/>
                    <a:pt x="3418277" y="854634"/>
                    <a:pt x="3418619" y="854292"/>
                  </a:cubicBezTo>
                  <a:cubicBezTo>
                    <a:pt x="3418619" y="854292"/>
                    <a:pt x="3418619" y="854292"/>
                    <a:pt x="3418619" y="854292"/>
                  </a:cubicBezTo>
                  <a:lnTo>
                    <a:pt x="3419987" y="854292"/>
                  </a:lnTo>
                  <a:cubicBezTo>
                    <a:pt x="3423067" y="855660"/>
                    <a:pt x="3426146" y="856345"/>
                    <a:pt x="3429226" y="857371"/>
                  </a:cubicBezTo>
                  <a:cubicBezTo>
                    <a:pt x="3508949" y="877559"/>
                    <a:pt x="3510318" y="884060"/>
                    <a:pt x="3524347" y="946333"/>
                  </a:cubicBezTo>
                  <a:cubicBezTo>
                    <a:pt x="3525373" y="951123"/>
                    <a:pt x="3526742" y="956256"/>
                    <a:pt x="3527768" y="962072"/>
                  </a:cubicBezTo>
                  <a:cubicBezTo>
                    <a:pt x="3532901" y="984655"/>
                    <a:pt x="3546929" y="1002105"/>
                    <a:pt x="3568143" y="1013054"/>
                  </a:cubicBezTo>
                  <a:cubicBezTo>
                    <a:pt x="3575671" y="1016818"/>
                    <a:pt x="3583198" y="1020240"/>
                    <a:pt x="3590726" y="1023661"/>
                  </a:cubicBezTo>
                  <a:cubicBezTo>
                    <a:pt x="3601675" y="1028794"/>
                    <a:pt x="3612966" y="1033926"/>
                    <a:pt x="3623573" y="1039743"/>
                  </a:cubicBezTo>
                  <a:cubicBezTo>
                    <a:pt x="3627679" y="1042138"/>
                    <a:pt x="3632469" y="1050008"/>
                    <a:pt x="3631785" y="1052745"/>
                  </a:cubicBezTo>
                  <a:cubicBezTo>
                    <a:pt x="3628363" y="1066431"/>
                    <a:pt x="3623915" y="1080460"/>
                    <a:pt x="3619809" y="1093804"/>
                  </a:cubicBezTo>
                  <a:cubicBezTo>
                    <a:pt x="3617072" y="1102016"/>
                    <a:pt x="3614335" y="1110228"/>
                    <a:pt x="3611940" y="1118440"/>
                  </a:cubicBezTo>
                  <a:cubicBezTo>
                    <a:pt x="3609887" y="1124941"/>
                    <a:pt x="3608518" y="1131442"/>
                    <a:pt x="3607149" y="1137943"/>
                  </a:cubicBezTo>
                  <a:cubicBezTo>
                    <a:pt x="3605439" y="1145471"/>
                    <a:pt x="3603728" y="1152998"/>
                    <a:pt x="3601333" y="1160183"/>
                  </a:cubicBezTo>
                  <a:cubicBezTo>
                    <a:pt x="3600648" y="1162236"/>
                    <a:pt x="3599964" y="1164289"/>
                    <a:pt x="3599622" y="1166342"/>
                  </a:cubicBezTo>
                  <a:cubicBezTo>
                    <a:pt x="3596885" y="1175581"/>
                    <a:pt x="3594147" y="1184819"/>
                    <a:pt x="3588331" y="1189609"/>
                  </a:cubicBezTo>
                  <a:cubicBezTo>
                    <a:pt x="3563353" y="1210481"/>
                    <a:pt x="3552061" y="1236827"/>
                    <a:pt x="3554799" y="1268306"/>
                  </a:cubicBezTo>
                  <a:cubicBezTo>
                    <a:pt x="3558220" y="1314156"/>
                    <a:pt x="3538033" y="1347688"/>
                    <a:pt x="3515792" y="1376771"/>
                  </a:cubicBezTo>
                  <a:cubicBezTo>
                    <a:pt x="3481576" y="1421594"/>
                    <a:pt x="3448729" y="1468470"/>
                    <a:pt x="3417250" y="1513978"/>
                  </a:cubicBezTo>
                  <a:cubicBezTo>
                    <a:pt x="3403906" y="1533139"/>
                    <a:pt x="3390220" y="1552642"/>
                    <a:pt x="3376533" y="1571803"/>
                  </a:cubicBezTo>
                  <a:close/>
                  <a:moveTo>
                    <a:pt x="3753252" y="1955365"/>
                  </a:moveTo>
                  <a:lnTo>
                    <a:pt x="3748804" y="1945442"/>
                  </a:lnTo>
                  <a:cubicBezTo>
                    <a:pt x="3740250" y="1925939"/>
                    <a:pt x="3732380" y="1907462"/>
                    <a:pt x="3724168" y="1888644"/>
                  </a:cubicBezTo>
                  <a:lnTo>
                    <a:pt x="3724168" y="1888644"/>
                  </a:lnTo>
                  <a:cubicBezTo>
                    <a:pt x="3724168" y="1888644"/>
                    <a:pt x="3723142" y="1885906"/>
                    <a:pt x="3722800" y="1884538"/>
                  </a:cubicBezTo>
                  <a:cubicBezTo>
                    <a:pt x="3722115" y="1881800"/>
                    <a:pt x="3721431" y="1879405"/>
                    <a:pt x="3719720" y="1877010"/>
                  </a:cubicBezTo>
                  <a:lnTo>
                    <a:pt x="3718694" y="1875299"/>
                  </a:lnTo>
                  <a:cubicBezTo>
                    <a:pt x="3705350" y="1855454"/>
                    <a:pt x="3692348" y="1836293"/>
                    <a:pt x="3690979" y="1811315"/>
                  </a:cubicBezTo>
                  <a:cubicBezTo>
                    <a:pt x="3690294" y="1801393"/>
                    <a:pt x="3677635" y="1788733"/>
                    <a:pt x="3668054" y="1785995"/>
                  </a:cubicBezTo>
                  <a:cubicBezTo>
                    <a:pt x="3661895" y="1784284"/>
                    <a:pt x="3656078" y="1782574"/>
                    <a:pt x="3649919" y="1780863"/>
                  </a:cubicBezTo>
                  <a:cubicBezTo>
                    <a:pt x="3627337" y="1774362"/>
                    <a:pt x="3604412" y="1767519"/>
                    <a:pt x="3580119" y="1767519"/>
                  </a:cubicBezTo>
                  <a:cubicBezTo>
                    <a:pt x="3569512" y="1767519"/>
                    <a:pt x="3558220" y="1768887"/>
                    <a:pt x="3546929" y="1771967"/>
                  </a:cubicBezTo>
                  <a:cubicBezTo>
                    <a:pt x="3532901" y="1776073"/>
                    <a:pt x="3515792" y="1773335"/>
                    <a:pt x="3503817" y="1770598"/>
                  </a:cubicBezTo>
                  <a:cubicBezTo>
                    <a:pt x="3489104" y="1767519"/>
                    <a:pt x="3480550" y="1756912"/>
                    <a:pt x="3479866" y="1740830"/>
                  </a:cubicBezTo>
                  <a:cubicBezTo>
                    <a:pt x="3477813" y="1706614"/>
                    <a:pt x="3461047" y="1686084"/>
                    <a:pt x="3428199" y="1678899"/>
                  </a:cubicBezTo>
                  <a:cubicBezTo>
                    <a:pt x="3415882" y="1676162"/>
                    <a:pt x="3410407" y="1673767"/>
                    <a:pt x="3408354" y="1670345"/>
                  </a:cubicBezTo>
                  <a:cubicBezTo>
                    <a:pt x="3405959" y="1666581"/>
                    <a:pt x="3407328" y="1659396"/>
                    <a:pt x="3411091" y="1647078"/>
                  </a:cubicBezTo>
                  <a:cubicBezTo>
                    <a:pt x="3412802" y="1640577"/>
                    <a:pt x="3410749" y="1632365"/>
                    <a:pt x="3408696" y="1626206"/>
                  </a:cubicBezTo>
                  <a:cubicBezTo>
                    <a:pt x="3406643" y="1620732"/>
                    <a:pt x="3403564" y="1616284"/>
                    <a:pt x="3400142" y="1611836"/>
                  </a:cubicBezTo>
                  <a:lnTo>
                    <a:pt x="3398774" y="1610125"/>
                  </a:lnTo>
                  <a:cubicBezTo>
                    <a:pt x="3396378" y="1606703"/>
                    <a:pt x="3393299" y="1603624"/>
                    <a:pt x="3390562" y="1600202"/>
                  </a:cubicBezTo>
                  <a:lnTo>
                    <a:pt x="3389193" y="1598491"/>
                  </a:lnTo>
                  <a:lnTo>
                    <a:pt x="3397063" y="1587542"/>
                  </a:lnTo>
                  <a:cubicBezTo>
                    <a:pt x="3402879" y="1578988"/>
                    <a:pt x="3408696" y="1571118"/>
                    <a:pt x="3414171" y="1563249"/>
                  </a:cubicBezTo>
                  <a:cubicBezTo>
                    <a:pt x="3426489" y="1546141"/>
                    <a:pt x="3438806" y="1529033"/>
                    <a:pt x="3451124" y="1511583"/>
                  </a:cubicBezTo>
                  <a:cubicBezTo>
                    <a:pt x="3482261" y="1467786"/>
                    <a:pt x="3514424" y="1422621"/>
                    <a:pt x="3547613" y="1379166"/>
                  </a:cubicBezTo>
                  <a:cubicBezTo>
                    <a:pt x="3574302" y="1343582"/>
                    <a:pt x="3584567" y="1313814"/>
                    <a:pt x="3581830" y="1279940"/>
                  </a:cubicBezTo>
                  <a:cubicBezTo>
                    <a:pt x="3579092" y="1247092"/>
                    <a:pt x="3588673" y="1223141"/>
                    <a:pt x="3611598" y="1205007"/>
                  </a:cubicBezTo>
                  <a:cubicBezTo>
                    <a:pt x="3619809" y="1198505"/>
                    <a:pt x="3622889" y="1186872"/>
                    <a:pt x="3625968" y="1175581"/>
                  </a:cubicBezTo>
                  <a:cubicBezTo>
                    <a:pt x="3626652" y="1173186"/>
                    <a:pt x="3627337" y="1170790"/>
                    <a:pt x="3628021" y="1168395"/>
                  </a:cubicBezTo>
                  <a:cubicBezTo>
                    <a:pt x="3629390" y="1164289"/>
                    <a:pt x="3629048" y="1160183"/>
                    <a:pt x="3629048" y="1156078"/>
                  </a:cubicBezTo>
                  <a:cubicBezTo>
                    <a:pt x="3629048" y="1151972"/>
                    <a:pt x="3629048" y="1147866"/>
                    <a:pt x="3630074" y="1145471"/>
                  </a:cubicBezTo>
                  <a:cubicBezTo>
                    <a:pt x="3648209" y="1112623"/>
                    <a:pt x="3658473" y="1078749"/>
                    <a:pt x="3661553" y="1042138"/>
                  </a:cubicBezTo>
                  <a:cubicBezTo>
                    <a:pt x="3661553" y="1038032"/>
                    <a:pt x="3666685" y="1033584"/>
                    <a:pt x="3671818" y="1029136"/>
                  </a:cubicBezTo>
                  <a:cubicBezTo>
                    <a:pt x="3673871" y="1027425"/>
                    <a:pt x="3675581" y="1025714"/>
                    <a:pt x="3677635" y="1023661"/>
                  </a:cubicBezTo>
                  <a:cubicBezTo>
                    <a:pt x="3687215" y="1032215"/>
                    <a:pt x="3696796" y="1040769"/>
                    <a:pt x="3706034" y="1048981"/>
                  </a:cubicBezTo>
                  <a:cubicBezTo>
                    <a:pt x="3731696" y="1071564"/>
                    <a:pt x="3755647" y="1092778"/>
                    <a:pt x="3776519" y="1117413"/>
                  </a:cubicBezTo>
                  <a:cubicBezTo>
                    <a:pt x="3783020" y="1124941"/>
                    <a:pt x="3789863" y="1129389"/>
                    <a:pt x="3796706" y="1133837"/>
                  </a:cubicBezTo>
                  <a:cubicBezTo>
                    <a:pt x="3801154" y="1136917"/>
                    <a:pt x="3805603" y="1139654"/>
                    <a:pt x="3809708" y="1143418"/>
                  </a:cubicBezTo>
                  <a:cubicBezTo>
                    <a:pt x="3817236" y="1150261"/>
                    <a:pt x="3824764" y="1157104"/>
                    <a:pt x="3832291" y="1163947"/>
                  </a:cubicBezTo>
                  <a:cubicBezTo>
                    <a:pt x="3850768" y="1180371"/>
                    <a:pt x="3869587" y="1197479"/>
                    <a:pt x="3887379" y="1215271"/>
                  </a:cubicBezTo>
                  <a:cubicBezTo>
                    <a:pt x="3892169" y="1220062"/>
                    <a:pt x="3896275" y="1229300"/>
                    <a:pt x="3896959" y="1237854"/>
                  </a:cubicBezTo>
                  <a:cubicBezTo>
                    <a:pt x="3898328" y="1254620"/>
                    <a:pt x="3899697" y="1271728"/>
                    <a:pt x="3901407" y="1288494"/>
                  </a:cubicBezTo>
                  <a:cubicBezTo>
                    <a:pt x="3906198" y="1341529"/>
                    <a:pt x="3910988" y="1396274"/>
                    <a:pt x="3912357" y="1450336"/>
                  </a:cubicBezTo>
                  <a:cubicBezTo>
                    <a:pt x="3914068" y="1515688"/>
                    <a:pt x="3914410" y="1582410"/>
                    <a:pt x="3914752" y="1646736"/>
                  </a:cubicBezTo>
                  <a:cubicBezTo>
                    <a:pt x="3914752" y="1698744"/>
                    <a:pt x="3915094" y="1752464"/>
                    <a:pt x="3916120" y="1805499"/>
                  </a:cubicBezTo>
                  <a:cubicBezTo>
                    <a:pt x="3916463" y="1828081"/>
                    <a:pt x="3907566" y="1844163"/>
                    <a:pt x="3885668" y="1860244"/>
                  </a:cubicBezTo>
                  <a:cubicBezTo>
                    <a:pt x="3856927" y="1881458"/>
                    <a:pt x="3827843" y="1902330"/>
                    <a:pt x="3799444" y="1922860"/>
                  </a:cubicBezTo>
                  <a:lnTo>
                    <a:pt x="3764885" y="1947837"/>
                  </a:lnTo>
                  <a:cubicBezTo>
                    <a:pt x="3762833" y="1949206"/>
                    <a:pt x="3760437" y="1950917"/>
                    <a:pt x="3757700" y="1952970"/>
                  </a:cubicBezTo>
                  <a:lnTo>
                    <a:pt x="3753252" y="1956049"/>
                  </a:lnTo>
                  <a:close/>
                  <a:moveTo>
                    <a:pt x="3773782" y="2197615"/>
                  </a:moveTo>
                  <a:cubicBezTo>
                    <a:pt x="3773782" y="2197615"/>
                    <a:pt x="3772413" y="2197615"/>
                    <a:pt x="3771729" y="2197272"/>
                  </a:cubicBezTo>
                  <a:cubicBezTo>
                    <a:pt x="3772071" y="2196588"/>
                    <a:pt x="3772413" y="2195904"/>
                    <a:pt x="3772755" y="2194877"/>
                  </a:cubicBezTo>
                  <a:cubicBezTo>
                    <a:pt x="3774808" y="2190429"/>
                    <a:pt x="3776519" y="2186323"/>
                    <a:pt x="3779256" y="2183244"/>
                  </a:cubicBezTo>
                  <a:cubicBezTo>
                    <a:pt x="3790205" y="2169900"/>
                    <a:pt x="3791232" y="2157240"/>
                    <a:pt x="3782678" y="2141158"/>
                  </a:cubicBezTo>
                  <a:cubicBezTo>
                    <a:pt x="3779941" y="2136368"/>
                    <a:pt x="3779598" y="2130209"/>
                    <a:pt x="3779256" y="2123708"/>
                  </a:cubicBezTo>
                  <a:cubicBezTo>
                    <a:pt x="3779256" y="2118918"/>
                    <a:pt x="3778572" y="2114128"/>
                    <a:pt x="3777545" y="2109337"/>
                  </a:cubicBezTo>
                  <a:cubicBezTo>
                    <a:pt x="3775492" y="2101810"/>
                    <a:pt x="3779256" y="2098730"/>
                    <a:pt x="3784389" y="2094624"/>
                  </a:cubicBezTo>
                  <a:cubicBezTo>
                    <a:pt x="3787126" y="2092571"/>
                    <a:pt x="3789863" y="2090518"/>
                    <a:pt x="3791916" y="2087439"/>
                  </a:cubicBezTo>
                  <a:cubicBezTo>
                    <a:pt x="3797049" y="2080254"/>
                    <a:pt x="3805260" y="2063488"/>
                    <a:pt x="3800812" y="2052881"/>
                  </a:cubicBezTo>
                  <a:cubicBezTo>
                    <a:pt x="3793285" y="2034404"/>
                    <a:pt x="3781309" y="2017638"/>
                    <a:pt x="3769676" y="2001557"/>
                  </a:cubicBezTo>
                  <a:lnTo>
                    <a:pt x="3768649" y="2000188"/>
                  </a:lnTo>
                  <a:cubicBezTo>
                    <a:pt x="3764543" y="1994713"/>
                    <a:pt x="3762148" y="1990265"/>
                    <a:pt x="3762833" y="1986502"/>
                  </a:cubicBezTo>
                  <a:cubicBezTo>
                    <a:pt x="3763175" y="1983422"/>
                    <a:pt x="3765912" y="1980000"/>
                    <a:pt x="3771387" y="1976237"/>
                  </a:cubicBezTo>
                  <a:cubicBezTo>
                    <a:pt x="3800128" y="1955707"/>
                    <a:pt x="3828870" y="1934151"/>
                    <a:pt x="3856927" y="1913621"/>
                  </a:cubicBezTo>
                  <a:cubicBezTo>
                    <a:pt x="3876088" y="1899250"/>
                    <a:pt x="3895249" y="1885222"/>
                    <a:pt x="3914410" y="1871193"/>
                  </a:cubicBezTo>
                  <a:cubicBezTo>
                    <a:pt x="3918858" y="1867772"/>
                    <a:pt x="3925701" y="1864350"/>
                    <a:pt x="3931518" y="1864692"/>
                  </a:cubicBezTo>
                  <a:cubicBezTo>
                    <a:pt x="3976683" y="1869140"/>
                    <a:pt x="4021506" y="1874273"/>
                    <a:pt x="4064618" y="1879405"/>
                  </a:cubicBezTo>
                  <a:lnTo>
                    <a:pt x="4097808" y="1883169"/>
                  </a:lnTo>
                  <a:cubicBezTo>
                    <a:pt x="4098492" y="1893092"/>
                    <a:pt x="4099177" y="1902672"/>
                    <a:pt x="4099861" y="1911911"/>
                  </a:cubicBezTo>
                  <a:cubicBezTo>
                    <a:pt x="4101572" y="1937230"/>
                    <a:pt x="4103625" y="1960840"/>
                    <a:pt x="4107046" y="1984449"/>
                  </a:cubicBezTo>
                  <a:cubicBezTo>
                    <a:pt x="4108757" y="1996766"/>
                    <a:pt x="4117653" y="2008058"/>
                    <a:pt x="4126207" y="2018322"/>
                  </a:cubicBezTo>
                  <a:cubicBezTo>
                    <a:pt x="4142631" y="2037826"/>
                    <a:pt x="4150158" y="2060066"/>
                    <a:pt x="4149474" y="2085728"/>
                  </a:cubicBezTo>
                  <a:cubicBezTo>
                    <a:pt x="4149474" y="2092571"/>
                    <a:pt x="4149474" y="2102836"/>
                    <a:pt x="4151527" y="2112417"/>
                  </a:cubicBezTo>
                  <a:cubicBezTo>
                    <a:pt x="4155633" y="2130551"/>
                    <a:pt x="4150501" y="2146291"/>
                    <a:pt x="4135788" y="2162030"/>
                  </a:cubicBezTo>
                  <a:cubicBezTo>
                    <a:pt x="4118337" y="2180507"/>
                    <a:pt x="4110810" y="2195904"/>
                    <a:pt x="4111152" y="2210959"/>
                  </a:cubicBezTo>
                  <a:cubicBezTo>
                    <a:pt x="4111836" y="2226014"/>
                    <a:pt x="4120733" y="2241069"/>
                    <a:pt x="4139552" y="2258519"/>
                  </a:cubicBezTo>
                  <a:cubicBezTo>
                    <a:pt x="4159055" y="2276312"/>
                    <a:pt x="4178216" y="2294446"/>
                    <a:pt x="4198745" y="2313607"/>
                  </a:cubicBezTo>
                  <a:lnTo>
                    <a:pt x="4223381" y="2336532"/>
                  </a:lnTo>
                  <a:lnTo>
                    <a:pt x="4213800" y="2337558"/>
                  </a:lnTo>
                  <a:cubicBezTo>
                    <a:pt x="4200798" y="2338585"/>
                    <a:pt x="4189165" y="2339954"/>
                    <a:pt x="4177189" y="2340980"/>
                  </a:cubicBezTo>
                  <a:cubicBezTo>
                    <a:pt x="4147763" y="2344059"/>
                    <a:pt x="4116969" y="2347139"/>
                    <a:pt x="4094386" y="2374170"/>
                  </a:cubicBezTo>
                  <a:cubicBezTo>
                    <a:pt x="4089254" y="2380328"/>
                    <a:pt x="4075910" y="2383750"/>
                    <a:pt x="4065645" y="2383750"/>
                  </a:cubicBezTo>
                  <a:lnTo>
                    <a:pt x="4064618" y="2383750"/>
                  </a:lnTo>
                  <a:cubicBezTo>
                    <a:pt x="3997213" y="2382039"/>
                    <a:pt x="3928780" y="2379644"/>
                    <a:pt x="3862743" y="2377249"/>
                  </a:cubicBezTo>
                  <a:lnTo>
                    <a:pt x="3819631" y="2375538"/>
                  </a:lnTo>
                  <a:cubicBezTo>
                    <a:pt x="3815183" y="2375538"/>
                    <a:pt x="3810735" y="2374512"/>
                    <a:pt x="3806287" y="2374170"/>
                  </a:cubicBezTo>
                  <a:cubicBezTo>
                    <a:pt x="3805260" y="2374170"/>
                    <a:pt x="3803892" y="2373828"/>
                    <a:pt x="3802865" y="2373485"/>
                  </a:cubicBezTo>
                  <a:lnTo>
                    <a:pt x="3802865" y="2373485"/>
                  </a:lnTo>
                  <a:cubicBezTo>
                    <a:pt x="3797733" y="2350561"/>
                    <a:pt x="3792943" y="2329347"/>
                    <a:pt x="3803892" y="2307791"/>
                  </a:cubicBezTo>
                  <a:cubicBezTo>
                    <a:pt x="3806629" y="2302316"/>
                    <a:pt x="3805945" y="2296157"/>
                    <a:pt x="3805603" y="2289998"/>
                  </a:cubicBezTo>
                  <a:cubicBezTo>
                    <a:pt x="3805603" y="2286234"/>
                    <a:pt x="3804918" y="2282813"/>
                    <a:pt x="3805603" y="2279391"/>
                  </a:cubicBezTo>
                  <a:cubicBezTo>
                    <a:pt x="3806287" y="2273917"/>
                    <a:pt x="3807656" y="2268784"/>
                    <a:pt x="3809366" y="2263310"/>
                  </a:cubicBezTo>
                  <a:cubicBezTo>
                    <a:pt x="3810393" y="2259888"/>
                    <a:pt x="3811077" y="2256466"/>
                    <a:pt x="3812104" y="2253045"/>
                  </a:cubicBezTo>
                  <a:cubicBezTo>
                    <a:pt x="3812788" y="2250308"/>
                    <a:pt x="3813472" y="2247570"/>
                    <a:pt x="3814499" y="2244491"/>
                  </a:cubicBezTo>
                  <a:cubicBezTo>
                    <a:pt x="3816894" y="2236621"/>
                    <a:pt x="3819631" y="2228067"/>
                    <a:pt x="3816552" y="2221908"/>
                  </a:cubicBezTo>
                  <a:cubicBezTo>
                    <a:pt x="3812446" y="2214039"/>
                    <a:pt x="3802865" y="2209248"/>
                    <a:pt x="3794311" y="2205142"/>
                  </a:cubicBezTo>
                  <a:cubicBezTo>
                    <a:pt x="3792600" y="2204116"/>
                    <a:pt x="3790890" y="2203431"/>
                    <a:pt x="3789179" y="2202405"/>
                  </a:cubicBezTo>
                  <a:cubicBezTo>
                    <a:pt x="3784731" y="2200010"/>
                    <a:pt x="3779598" y="2198983"/>
                    <a:pt x="3774808" y="2197957"/>
                  </a:cubicBezTo>
                  <a:close/>
                  <a:moveTo>
                    <a:pt x="3770360" y="2506586"/>
                  </a:moveTo>
                  <a:cubicBezTo>
                    <a:pt x="3775835" y="2477502"/>
                    <a:pt x="3781309" y="2448076"/>
                    <a:pt x="3786784" y="2418650"/>
                  </a:cubicBezTo>
                  <a:cubicBezTo>
                    <a:pt x="3789179" y="2405306"/>
                    <a:pt x="3793627" y="2399147"/>
                    <a:pt x="3809024" y="2399832"/>
                  </a:cubicBezTo>
                  <a:cubicBezTo>
                    <a:pt x="3861033" y="2402227"/>
                    <a:pt x="3913725" y="2403938"/>
                    <a:pt x="3964707" y="2405306"/>
                  </a:cubicBezTo>
                  <a:cubicBezTo>
                    <a:pt x="3997213" y="2406333"/>
                    <a:pt x="4029718" y="2407359"/>
                    <a:pt x="4061881" y="2408386"/>
                  </a:cubicBezTo>
                  <a:cubicBezTo>
                    <a:pt x="4082753" y="2409412"/>
                    <a:pt x="4099861" y="2402911"/>
                    <a:pt x="4120390" y="2387856"/>
                  </a:cubicBezTo>
                  <a:cubicBezTo>
                    <a:pt x="4135103" y="2376907"/>
                    <a:pt x="4155633" y="2372117"/>
                    <a:pt x="4170004" y="2369379"/>
                  </a:cubicBezTo>
                  <a:cubicBezTo>
                    <a:pt x="4186427" y="2366300"/>
                    <a:pt x="4203878" y="2365616"/>
                    <a:pt x="4220986" y="2364931"/>
                  </a:cubicBezTo>
                  <a:cubicBezTo>
                    <a:pt x="4225092" y="2364931"/>
                    <a:pt x="4229198" y="2364931"/>
                    <a:pt x="4233304" y="2364589"/>
                  </a:cubicBezTo>
                  <a:cubicBezTo>
                    <a:pt x="4252122" y="2363905"/>
                    <a:pt x="4263071" y="2372801"/>
                    <a:pt x="4265125" y="2390593"/>
                  </a:cubicBezTo>
                  <a:cubicBezTo>
                    <a:pt x="4267177" y="2411465"/>
                    <a:pt x="4268888" y="2433021"/>
                    <a:pt x="4270257" y="2453551"/>
                  </a:cubicBezTo>
                  <a:cubicBezTo>
                    <a:pt x="4271283" y="2466895"/>
                    <a:pt x="4272310" y="2480581"/>
                    <a:pt x="4273336" y="2493926"/>
                  </a:cubicBezTo>
                  <a:cubicBezTo>
                    <a:pt x="4274021" y="2502480"/>
                    <a:pt x="4270257" y="2503164"/>
                    <a:pt x="4261703" y="2504191"/>
                  </a:cubicBezTo>
                  <a:lnTo>
                    <a:pt x="4259308" y="2504191"/>
                  </a:lnTo>
                  <a:cubicBezTo>
                    <a:pt x="4220644" y="2508981"/>
                    <a:pt x="4219275" y="2510692"/>
                    <a:pt x="4222697" y="2549356"/>
                  </a:cubicBezTo>
                  <a:cubicBezTo>
                    <a:pt x="4224065" y="2566122"/>
                    <a:pt x="4225434" y="2583230"/>
                    <a:pt x="4226802" y="2600680"/>
                  </a:cubicBezTo>
                  <a:lnTo>
                    <a:pt x="4228513" y="2620525"/>
                  </a:lnTo>
                  <a:cubicBezTo>
                    <a:pt x="4223381" y="2620183"/>
                    <a:pt x="4217906" y="2619841"/>
                    <a:pt x="4212774" y="2619157"/>
                  </a:cubicBezTo>
                  <a:cubicBezTo>
                    <a:pt x="4199088" y="2618130"/>
                    <a:pt x="4186085" y="2617104"/>
                    <a:pt x="4172741" y="2616419"/>
                  </a:cubicBezTo>
                  <a:cubicBezTo>
                    <a:pt x="4104309" y="2612998"/>
                    <a:pt x="4035877" y="2609918"/>
                    <a:pt x="3967445" y="2606839"/>
                  </a:cubicBezTo>
                  <a:lnTo>
                    <a:pt x="3921937" y="2604786"/>
                  </a:lnTo>
                  <a:cubicBezTo>
                    <a:pt x="3915094" y="2604786"/>
                    <a:pt x="3908251" y="2604102"/>
                    <a:pt x="3901066" y="2603417"/>
                  </a:cubicBezTo>
                  <a:cubicBezTo>
                    <a:pt x="3888748" y="2602733"/>
                    <a:pt x="3875745" y="2601706"/>
                    <a:pt x="3863086" y="2601706"/>
                  </a:cubicBezTo>
                  <a:cubicBezTo>
                    <a:pt x="3858637" y="2601706"/>
                    <a:pt x="3854189" y="2601706"/>
                    <a:pt x="3849741" y="2602049"/>
                  </a:cubicBezTo>
                  <a:cubicBezTo>
                    <a:pt x="3848373" y="2602049"/>
                    <a:pt x="3846662" y="2602049"/>
                    <a:pt x="3845293" y="2602049"/>
                  </a:cubicBezTo>
                  <a:cubicBezTo>
                    <a:pt x="3813472" y="2602049"/>
                    <a:pt x="3793969" y="2582545"/>
                    <a:pt x="3779256" y="2563385"/>
                  </a:cubicBezTo>
                  <a:cubicBezTo>
                    <a:pt x="3775492" y="2558252"/>
                    <a:pt x="3771387" y="2553462"/>
                    <a:pt x="3767623" y="2549014"/>
                  </a:cubicBezTo>
                  <a:lnTo>
                    <a:pt x="3763517" y="2543881"/>
                  </a:lnTo>
                  <a:lnTo>
                    <a:pt x="3770360" y="2506586"/>
                  </a:lnTo>
                  <a:close/>
                  <a:moveTo>
                    <a:pt x="3790205" y="3015379"/>
                  </a:moveTo>
                  <a:cubicBezTo>
                    <a:pt x="3790205" y="3020169"/>
                    <a:pt x="3789863" y="3024617"/>
                    <a:pt x="3789179" y="3029407"/>
                  </a:cubicBezTo>
                  <a:cubicBezTo>
                    <a:pt x="3788152" y="3038988"/>
                    <a:pt x="3788495" y="3048910"/>
                    <a:pt x="3788495" y="3058491"/>
                  </a:cubicBezTo>
                  <a:cubicBezTo>
                    <a:pt x="3789179" y="3078678"/>
                    <a:pt x="3789521" y="3097497"/>
                    <a:pt x="3778572" y="3115290"/>
                  </a:cubicBezTo>
                  <a:lnTo>
                    <a:pt x="3777888" y="3116316"/>
                  </a:lnTo>
                  <a:cubicBezTo>
                    <a:pt x="3772755" y="3124870"/>
                    <a:pt x="3770018" y="3128292"/>
                    <a:pt x="3761806" y="3126923"/>
                  </a:cubicBezTo>
                  <a:cubicBezTo>
                    <a:pt x="3755989" y="3125897"/>
                    <a:pt x="3750173" y="3125212"/>
                    <a:pt x="3744356" y="3124528"/>
                  </a:cubicBezTo>
                  <a:cubicBezTo>
                    <a:pt x="3741619" y="3124528"/>
                    <a:pt x="3738881" y="3123844"/>
                    <a:pt x="3736144" y="3123501"/>
                  </a:cubicBezTo>
                  <a:cubicBezTo>
                    <a:pt x="3723826" y="3121791"/>
                    <a:pt x="3717325" y="3115290"/>
                    <a:pt x="3716299" y="3103314"/>
                  </a:cubicBezTo>
                  <a:cubicBezTo>
                    <a:pt x="3713561" y="3076283"/>
                    <a:pt x="3702270" y="3051990"/>
                    <a:pt x="3681056" y="3028723"/>
                  </a:cubicBezTo>
                  <a:cubicBezTo>
                    <a:pt x="3677977" y="3025302"/>
                    <a:pt x="3676608" y="3020511"/>
                    <a:pt x="3674555" y="3015379"/>
                  </a:cubicBezTo>
                  <a:cubicBezTo>
                    <a:pt x="3673529" y="3012299"/>
                    <a:pt x="3672502" y="3009220"/>
                    <a:pt x="3671133" y="3006140"/>
                  </a:cubicBezTo>
                  <a:cubicBezTo>
                    <a:pt x="3669765" y="3003061"/>
                    <a:pt x="3668396" y="2999981"/>
                    <a:pt x="3667027" y="2996902"/>
                  </a:cubicBezTo>
                  <a:cubicBezTo>
                    <a:pt x="3663264" y="2988348"/>
                    <a:pt x="3659500" y="2979452"/>
                    <a:pt x="3652999" y="2972609"/>
                  </a:cubicBezTo>
                  <a:cubicBezTo>
                    <a:pt x="3645129" y="2964055"/>
                    <a:pt x="3643419" y="2957211"/>
                    <a:pt x="3646840" y="2945578"/>
                  </a:cubicBezTo>
                  <a:cubicBezTo>
                    <a:pt x="3649577" y="2935655"/>
                    <a:pt x="3652315" y="2926075"/>
                    <a:pt x="3655394" y="2916152"/>
                  </a:cubicBezTo>
                  <a:cubicBezTo>
                    <a:pt x="3665317" y="2881936"/>
                    <a:pt x="3675581" y="2846694"/>
                    <a:pt x="3682425" y="2811109"/>
                  </a:cubicBezTo>
                  <a:cubicBezTo>
                    <a:pt x="3684135" y="2802555"/>
                    <a:pt x="3685846" y="2793659"/>
                    <a:pt x="3687557" y="2785105"/>
                  </a:cubicBezTo>
                  <a:cubicBezTo>
                    <a:pt x="3694743" y="2751231"/>
                    <a:pt x="3701928" y="2716330"/>
                    <a:pt x="3699191" y="2680061"/>
                  </a:cubicBezTo>
                  <a:cubicBezTo>
                    <a:pt x="3698164" y="2664322"/>
                    <a:pt x="3707060" y="2646530"/>
                    <a:pt x="3714930" y="2630448"/>
                  </a:cubicBezTo>
                  <a:lnTo>
                    <a:pt x="3716983" y="2626684"/>
                  </a:lnTo>
                  <a:cubicBezTo>
                    <a:pt x="3724168" y="2611971"/>
                    <a:pt x="3733407" y="2597943"/>
                    <a:pt x="3741961" y="2584256"/>
                  </a:cubicBezTo>
                  <a:cubicBezTo>
                    <a:pt x="3745040" y="2579466"/>
                    <a:pt x="3748120" y="2574676"/>
                    <a:pt x="3750857" y="2570228"/>
                  </a:cubicBezTo>
                  <a:lnTo>
                    <a:pt x="3756674" y="2576387"/>
                  </a:lnTo>
                  <a:cubicBezTo>
                    <a:pt x="3765228" y="2585283"/>
                    <a:pt x="3773097" y="2593837"/>
                    <a:pt x="3780967" y="2602733"/>
                  </a:cubicBezTo>
                  <a:cubicBezTo>
                    <a:pt x="3784046" y="2606155"/>
                    <a:pt x="3785757" y="2609576"/>
                    <a:pt x="3786099" y="2612314"/>
                  </a:cubicBezTo>
                  <a:cubicBezTo>
                    <a:pt x="3792258" y="2662953"/>
                    <a:pt x="3798417" y="2712909"/>
                    <a:pt x="3804234" y="2764233"/>
                  </a:cubicBezTo>
                  <a:cubicBezTo>
                    <a:pt x="3806629" y="2784078"/>
                    <a:pt x="3808682" y="2803581"/>
                    <a:pt x="3811077" y="2823769"/>
                  </a:cubicBezTo>
                  <a:lnTo>
                    <a:pt x="3813814" y="2848404"/>
                  </a:lnTo>
                  <a:cubicBezTo>
                    <a:pt x="3811419" y="2848404"/>
                    <a:pt x="3809366" y="2848404"/>
                    <a:pt x="3807313" y="2848404"/>
                  </a:cubicBezTo>
                  <a:cubicBezTo>
                    <a:pt x="3801154" y="2848404"/>
                    <a:pt x="3795680" y="2848404"/>
                    <a:pt x="3790547" y="2848404"/>
                  </a:cubicBezTo>
                  <a:cubicBezTo>
                    <a:pt x="3762490" y="2851142"/>
                    <a:pt x="3749830" y="2864144"/>
                    <a:pt x="3747435" y="2891859"/>
                  </a:cubicBezTo>
                  <a:cubicBezTo>
                    <a:pt x="3744014" y="2937708"/>
                    <a:pt x="3745040" y="2939419"/>
                    <a:pt x="3790205" y="2954132"/>
                  </a:cubicBezTo>
                  <a:cubicBezTo>
                    <a:pt x="3795338" y="2955843"/>
                    <a:pt x="3800128" y="2958238"/>
                    <a:pt x="3807313" y="2961660"/>
                  </a:cubicBezTo>
                  <a:cubicBezTo>
                    <a:pt x="3809708" y="2962686"/>
                    <a:pt x="3812104" y="2964055"/>
                    <a:pt x="3814841" y="2965423"/>
                  </a:cubicBezTo>
                  <a:cubicBezTo>
                    <a:pt x="3792600" y="2978768"/>
                    <a:pt x="3791916" y="2997244"/>
                    <a:pt x="3791232" y="3015037"/>
                  </a:cubicBezTo>
                  <a:close/>
                  <a:moveTo>
                    <a:pt x="3839476" y="2967476"/>
                  </a:moveTo>
                  <a:cubicBezTo>
                    <a:pt x="3839476" y="2967476"/>
                    <a:pt x="3839476" y="2964739"/>
                    <a:pt x="3839476" y="2963370"/>
                  </a:cubicBezTo>
                  <a:cubicBezTo>
                    <a:pt x="3838792" y="2954132"/>
                    <a:pt x="3832975" y="2945920"/>
                    <a:pt x="3822368" y="2939077"/>
                  </a:cubicBezTo>
                  <a:cubicBezTo>
                    <a:pt x="3811419" y="2931892"/>
                    <a:pt x="3798417" y="2927786"/>
                    <a:pt x="3785757" y="2924022"/>
                  </a:cubicBezTo>
                  <a:lnTo>
                    <a:pt x="3780967" y="2922653"/>
                  </a:lnTo>
                  <a:cubicBezTo>
                    <a:pt x="3775835" y="2920942"/>
                    <a:pt x="3772413" y="2919574"/>
                    <a:pt x="3771044" y="2917179"/>
                  </a:cubicBezTo>
                  <a:cubicBezTo>
                    <a:pt x="3770360" y="2915468"/>
                    <a:pt x="3770702" y="2912731"/>
                    <a:pt x="3772071" y="2909309"/>
                  </a:cubicBezTo>
                  <a:cubicBezTo>
                    <a:pt x="3773097" y="2906572"/>
                    <a:pt x="3773097" y="2903150"/>
                    <a:pt x="3773097" y="2900413"/>
                  </a:cubicBezTo>
                  <a:cubicBezTo>
                    <a:pt x="3773097" y="2898018"/>
                    <a:pt x="3773097" y="2895623"/>
                    <a:pt x="3773782" y="2894254"/>
                  </a:cubicBezTo>
                  <a:cubicBezTo>
                    <a:pt x="3777203" y="2888437"/>
                    <a:pt x="3783020" y="2879199"/>
                    <a:pt x="3788152" y="2878172"/>
                  </a:cubicBezTo>
                  <a:cubicBezTo>
                    <a:pt x="3789179" y="2878172"/>
                    <a:pt x="3789863" y="2878172"/>
                    <a:pt x="3790890" y="2878172"/>
                  </a:cubicBezTo>
                  <a:cubicBezTo>
                    <a:pt x="3798417" y="2878172"/>
                    <a:pt x="3808340" y="2881936"/>
                    <a:pt x="3809366" y="2883989"/>
                  </a:cubicBezTo>
                  <a:cubicBezTo>
                    <a:pt x="3812446" y="2894938"/>
                    <a:pt x="3818605" y="2904177"/>
                    <a:pt x="3824421" y="2913415"/>
                  </a:cubicBezTo>
                  <a:cubicBezTo>
                    <a:pt x="3835028" y="2929839"/>
                    <a:pt x="3845293" y="2945578"/>
                    <a:pt x="3838792" y="2968160"/>
                  </a:cubicBezTo>
                  <a:close/>
                  <a:moveTo>
                    <a:pt x="3942809" y="2908625"/>
                  </a:moveTo>
                  <a:lnTo>
                    <a:pt x="3942809" y="2908625"/>
                  </a:lnTo>
                  <a:cubicBezTo>
                    <a:pt x="3930149" y="2901781"/>
                    <a:pt x="3917489" y="2901097"/>
                    <a:pt x="3907909" y="2906572"/>
                  </a:cubicBezTo>
                  <a:cubicBezTo>
                    <a:pt x="3897986" y="2911704"/>
                    <a:pt x="3892169" y="2922653"/>
                    <a:pt x="3890801" y="2936682"/>
                  </a:cubicBezTo>
                  <a:cubicBezTo>
                    <a:pt x="3890116" y="2944894"/>
                    <a:pt x="3890801" y="2953448"/>
                    <a:pt x="3890801" y="2961317"/>
                  </a:cubicBezTo>
                  <a:cubicBezTo>
                    <a:pt x="3890801" y="2963712"/>
                    <a:pt x="3890801" y="2966450"/>
                    <a:pt x="3890801" y="2968845"/>
                  </a:cubicBezTo>
                  <a:cubicBezTo>
                    <a:pt x="3890801" y="2975004"/>
                    <a:pt x="3889774" y="2979452"/>
                    <a:pt x="3887721" y="2981163"/>
                  </a:cubicBezTo>
                  <a:cubicBezTo>
                    <a:pt x="3886353" y="2982189"/>
                    <a:pt x="3884299" y="2982189"/>
                    <a:pt x="3881562" y="2981505"/>
                  </a:cubicBezTo>
                  <a:cubicBezTo>
                    <a:pt x="3875403" y="2979794"/>
                    <a:pt x="3869245" y="2972267"/>
                    <a:pt x="3865823" y="2966108"/>
                  </a:cubicBezTo>
                  <a:cubicBezTo>
                    <a:pt x="3864796" y="2964397"/>
                    <a:pt x="3865823" y="2960291"/>
                    <a:pt x="3866507" y="2956527"/>
                  </a:cubicBezTo>
                  <a:cubicBezTo>
                    <a:pt x="3866849" y="2954474"/>
                    <a:pt x="3867534" y="2952763"/>
                    <a:pt x="3867534" y="2950710"/>
                  </a:cubicBezTo>
                  <a:cubicBezTo>
                    <a:pt x="3869587" y="2933602"/>
                    <a:pt x="3865139" y="2918890"/>
                    <a:pt x="3853163" y="2904177"/>
                  </a:cubicBezTo>
                  <a:cubicBezTo>
                    <a:pt x="3845293" y="2894254"/>
                    <a:pt x="3839476" y="2881594"/>
                    <a:pt x="3837766" y="2870303"/>
                  </a:cubicBezTo>
                  <a:cubicBezTo>
                    <a:pt x="3828870" y="2808714"/>
                    <a:pt x="3821342" y="2745756"/>
                    <a:pt x="3813472" y="2685194"/>
                  </a:cubicBezTo>
                  <a:lnTo>
                    <a:pt x="3809708" y="2655084"/>
                  </a:lnTo>
                  <a:cubicBezTo>
                    <a:pt x="3808682" y="2647898"/>
                    <a:pt x="3808682" y="2640371"/>
                    <a:pt x="3808340" y="2632501"/>
                  </a:cubicBezTo>
                  <a:cubicBezTo>
                    <a:pt x="3808340" y="2629764"/>
                    <a:pt x="3808340" y="2627026"/>
                    <a:pt x="3808340" y="2623947"/>
                  </a:cubicBezTo>
                  <a:lnTo>
                    <a:pt x="4043062" y="2634896"/>
                  </a:lnTo>
                  <a:cubicBezTo>
                    <a:pt x="4043062" y="2634896"/>
                    <a:pt x="4043062" y="2637633"/>
                    <a:pt x="4042720" y="2639344"/>
                  </a:cubicBezTo>
                  <a:cubicBezTo>
                    <a:pt x="4042036" y="2645503"/>
                    <a:pt x="4041351" y="2651662"/>
                    <a:pt x="4042720" y="2657821"/>
                  </a:cubicBezTo>
                  <a:cubicBezTo>
                    <a:pt x="4047168" y="2676982"/>
                    <a:pt x="4051616" y="2696143"/>
                    <a:pt x="4056064" y="2714962"/>
                  </a:cubicBezTo>
                  <a:cubicBezTo>
                    <a:pt x="4070777" y="2778261"/>
                    <a:pt x="4085832" y="2843956"/>
                    <a:pt x="4103625" y="2907598"/>
                  </a:cubicBezTo>
                  <a:cubicBezTo>
                    <a:pt x="4111836" y="2937366"/>
                    <a:pt x="4124839" y="2966108"/>
                    <a:pt x="4137498" y="2993823"/>
                  </a:cubicBezTo>
                  <a:cubicBezTo>
                    <a:pt x="4142973" y="3006140"/>
                    <a:pt x="4148790" y="3018800"/>
                    <a:pt x="4153922" y="3031460"/>
                  </a:cubicBezTo>
                  <a:cubicBezTo>
                    <a:pt x="4158028" y="3041041"/>
                    <a:pt x="4162134" y="3050621"/>
                    <a:pt x="4166240" y="3060544"/>
                  </a:cubicBezTo>
                  <a:lnTo>
                    <a:pt x="4168977" y="3067045"/>
                  </a:lnTo>
                  <a:lnTo>
                    <a:pt x="4141947" y="3067045"/>
                  </a:lnTo>
                  <a:cubicBezTo>
                    <a:pt x="4106704" y="3067045"/>
                    <a:pt x="4073515" y="3067045"/>
                    <a:pt x="4039640" y="3066703"/>
                  </a:cubicBezTo>
                  <a:cubicBezTo>
                    <a:pt x="4036903" y="3066703"/>
                    <a:pt x="4031429" y="3062255"/>
                    <a:pt x="4029718" y="3058491"/>
                  </a:cubicBezTo>
                  <a:lnTo>
                    <a:pt x="4029718" y="3057464"/>
                  </a:lnTo>
                  <a:cubicBezTo>
                    <a:pt x="4014663" y="3024959"/>
                    <a:pt x="4013294" y="3023591"/>
                    <a:pt x="3976683" y="3014694"/>
                  </a:cubicBezTo>
                  <a:lnTo>
                    <a:pt x="3976683" y="3002719"/>
                  </a:lnTo>
                  <a:cubicBezTo>
                    <a:pt x="3976683" y="2991085"/>
                    <a:pt x="3976683" y="2979110"/>
                    <a:pt x="3976683" y="2967134"/>
                  </a:cubicBezTo>
                  <a:cubicBezTo>
                    <a:pt x="3977025" y="2940103"/>
                    <a:pt x="3965734" y="2920600"/>
                    <a:pt x="3942809" y="2908282"/>
                  </a:cubicBezTo>
                  <a:close/>
                  <a:moveTo>
                    <a:pt x="3769676" y="3300057"/>
                  </a:moveTo>
                  <a:cubicBezTo>
                    <a:pt x="3771387" y="3299714"/>
                    <a:pt x="3773097" y="3299030"/>
                    <a:pt x="3774808" y="3298688"/>
                  </a:cubicBezTo>
                  <a:cubicBezTo>
                    <a:pt x="3780283" y="3296977"/>
                    <a:pt x="3784731" y="3295950"/>
                    <a:pt x="3789521" y="3295266"/>
                  </a:cubicBezTo>
                  <a:cubicBezTo>
                    <a:pt x="3808340" y="3293213"/>
                    <a:pt x="3821684" y="3283291"/>
                    <a:pt x="3830238" y="3265156"/>
                  </a:cubicBezTo>
                  <a:cubicBezTo>
                    <a:pt x="3833660" y="3257629"/>
                    <a:pt x="3838108" y="3249759"/>
                    <a:pt x="3842214" y="3242574"/>
                  </a:cubicBezTo>
                  <a:cubicBezTo>
                    <a:pt x="3846662" y="3234704"/>
                    <a:pt x="3851452" y="3226150"/>
                    <a:pt x="3855216" y="3217596"/>
                  </a:cubicBezTo>
                  <a:cubicBezTo>
                    <a:pt x="3862743" y="3200830"/>
                    <a:pt x="3871297" y="3180642"/>
                    <a:pt x="3877114" y="3159771"/>
                  </a:cubicBezTo>
                  <a:cubicBezTo>
                    <a:pt x="3882247" y="3141294"/>
                    <a:pt x="3890801" y="3128976"/>
                    <a:pt x="3905171" y="3118711"/>
                  </a:cubicBezTo>
                  <a:cubicBezTo>
                    <a:pt x="3915778" y="3111184"/>
                    <a:pt x="3923990" y="3100919"/>
                    <a:pt x="3931860" y="3090996"/>
                  </a:cubicBezTo>
                  <a:cubicBezTo>
                    <a:pt x="3934255" y="3088259"/>
                    <a:pt x="3936308" y="3085180"/>
                    <a:pt x="3938703" y="3082442"/>
                  </a:cubicBezTo>
                  <a:cubicBezTo>
                    <a:pt x="3942809" y="3077310"/>
                    <a:pt x="3946915" y="3071835"/>
                    <a:pt x="3950679" y="3066703"/>
                  </a:cubicBezTo>
                  <a:cubicBezTo>
                    <a:pt x="3955811" y="3059860"/>
                    <a:pt x="3960944" y="3053016"/>
                    <a:pt x="3966418" y="3046515"/>
                  </a:cubicBezTo>
                  <a:cubicBezTo>
                    <a:pt x="3969498" y="3043094"/>
                    <a:pt x="3974972" y="3042067"/>
                    <a:pt x="3981131" y="3043436"/>
                  </a:cubicBezTo>
                  <a:cubicBezTo>
                    <a:pt x="3990027" y="3045147"/>
                    <a:pt x="3998239" y="3051648"/>
                    <a:pt x="4000634" y="3058833"/>
                  </a:cubicBezTo>
                  <a:cubicBezTo>
                    <a:pt x="4011925" y="3091681"/>
                    <a:pt x="4017058" y="3095102"/>
                    <a:pt x="4052300" y="3095787"/>
                  </a:cubicBezTo>
                  <a:cubicBezTo>
                    <a:pt x="4104993" y="3097155"/>
                    <a:pt x="4157686" y="3098524"/>
                    <a:pt x="4210379" y="3099893"/>
                  </a:cubicBezTo>
                  <a:lnTo>
                    <a:pt x="4254517" y="3100919"/>
                  </a:lnTo>
                  <a:lnTo>
                    <a:pt x="4254517" y="3448212"/>
                  </a:lnTo>
                  <a:cubicBezTo>
                    <a:pt x="4248701" y="3448212"/>
                    <a:pt x="4243226" y="3447528"/>
                    <a:pt x="4238094" y="3447528"/>
                  </a:cubicBezTo>
                  <a:cubicBezTo>
                    <a:pt x="4222354" y="3446843"/>
                    <a:pt x="4207642" y="3446159"/>
                    <a:pt x="4193271" y="3443422"/>
                  </a:cubicBezTo>
                  <a:cubicBezTo>
                    <a:pt x="4189507" y="3442737"/>
                    <a:pt x="4183348" y="3432815"/>
                    <a:pt x="4180611" y="3423577"/>
                  </a:cubicBezTo>
                  <a:cubicBezTo>
                    <a:pt x="4177873" y="3413654"/>
                    <a:pt x="4176163" y="3403389"/>
                    <a:pt x="4174110" y="3393808"/>
                  </a:cubicBezTo>
                  <a:cubicBezTo>
                    <a:pt x="4172057" y="3383202"/>
                    <a:pt x="4170004" y="3371910"/>
                    <a:pt x="4166924" y="3361303"/>
                  </a:cubicBezTo>
                  <a:cubicBezTo>
                    <a:pt x="4157686" y="3328798"/>
                    <a:pt x="4142631" y="3317165"/>
                    <a:pt x="4109441" y="3317165"/>
                  </a:cubicBezTo>
                  <a:cubicBezTo>
                    <a:pt x="4108415" y="3317165"/>
                    <a:pt x="4107731" y="3317165"/>
                    <a:pt x="4106704" y="3317165"/>
                  </a:cubicBezTo>
                  <a:cubicBezTo>
                    <a:pt x="3997555" y="3319217"/>
                    <a:pt x="3888405" y="3321955"/>
                    <a:pt x="3805603" y="3324350"/>
                  </a:cubicBezTo>
                  <a:cubicBezTo>
                    <a:pt x="3799444" y="3324350"/>
                    <a:pt x="3793627" y="3326061"/>
                    <a:pt x="3786784" y="3327429"/>
                  </a:cubicBezTo>
                  <a:cubicBezTo>
                    <a:pt x="3784046" y="3328114"/>
                    <a:pt x="3781651" y="3328798"/>
                    <a:pt x="3778572" y="3329482"/>
                  </a:cubicBezTo>
                  <a:lnTo>
                    <a:pt x="3768649" y="3300741"/>
                  </a:lnTo>
                  <a:close/>
                  <a:moveTo>
                    <a:pt x="3833318" y="3453344"/>
                  </a:moveTo>
                  <a:cubicBezTo>
                    <a:pt x="3821342" y="3444448"/>
                    <a:pt x="3811419" y="3436579"/>
                    <a:pt x="3801839" y="3427682"/>
                  </a:cubicBezTo>
                  <a:cubicBezTo>
                    <a:pt x="3796022" y="3422208"/>
                    <a:pt x="3792258" y="3412285"/>
                    <a:pt x="3790205" y="3405442"/>
                  </a:cubicBezTo>
                  <a:cubicBezTo>
                    <a:pt x="3786784" y="3394151"/>
                    <a:pt x="3783704" y="3382859"/>
                    <a:pt x="3780967" y="3370884"/>
                  </a:cubicBezTo>
                  <a:cubicBezTo>
                    <a:pt x="3780625" y="3368831"/>
                    <a:pt x="3779941" y="3366778"/>
                    <a:pt x="3779598" y="3364725"/>
                  </a:cubicBezTo>
                  <a:cubicBezTo>
                    <a:pt x="3782336" y="3366778"/>
                    <a:pt x="3784731" y="3369173"/>
                    <a:pt x="3787468" y="3371226"/>
                  </a:cubicBezTo>
                  <a:cubicBezTo>
                    <a:pt x="3799444" y="3381148"/>
                    <a:pt x="3812104" y="3391413"/>
                    <a:pt x="3823053" y="3402705"/>
                  </a:cubicBezTo>
                  <a:cubicBezTo>
                    <a:pt x="3836739" y="3416733"/>
                    <a:pt x="3839476" y="3435552"/>
                    <a:pt x="3842214" y="3455397"/>
                  </a:cubicBezTo>
                  <a:cubicBezTo>
                    <a:pt x="3842214" y="3457108"/>
                    <a:pt x="3842556" y="3458819"/>
                    <a:pt x="3842898" y="3460530"/>
                  </a:cubicBezTo>
                  <a:cubicBezTo>
                    <a:pt x="3839819" y="3458135"/>
                    <a:pt x="3836397" y="3455739"/>
                    <a:pt x="3833318" y="3453344"/>
                  </a:cubicBezTo>
                  <a:close/>
                  <a:moveTo>
                    <a:pt x="4162818" y="3921078"/>
                  </a:moveTo>
                  <a:cubicBezTo>
                    <a:pt x="4157344" y="3922789"/>
                    <a:pt x="4152554" y="3924158"/>
                    <a:pt x="4148448" y="3927579"/>
                  </a:cubicBezTo>
                  <a:cubicBezTo>
                    <a:pt x="4140578" y="3934080"/>
                    <a:pt x="4133735" y="3941608"/>
                    <a:pt x="4126892" y="3948793"/>
                  </a:cubicBezTo>
                  <a:lnTo>
                    <a:pt x="4121417" y="3954610"/>
                  </a:lnTo>
                  <a:cubicBezTo>
                    <a:pt x="4118680" y="3957347"/>
                    <a:pt x="4116627" y="3960426"/>
                    <a:pt x="4114231" y="3963164"/>
                  </a:cubicBezTo>
                  <a:cubicBezTo>
                    <a:pt x="4114231" y="3963164"/>
                    <a:pt x="4114231" y="3963164"/>
                    <a:pt x="4114231" y="3963164"/>
                  </a:cubicBezTo>
                  <a:cubicBezTo>
                    <a:pt x="4114231" y="3963164"/>
                    <a:pt x="4114231" y="3963164"/>
                    <a:pt x="4114231" y="3963164"/>
                  </a:cubicBezTo>
                  <a:cubicBezTo>
                    <a:pt x="4112179" y="3960085"/>
                    <a:pt x="4110468" y="3957005"/>
                    <a:pt x="4109441" y="3953926"/>
                  </a:cubicBezTo>
                  <a:cubicBezTo>
                    <a:pt x="4108415" y="3950504"/>
                    <a:pt x="4108073" y="3946740"/>
                    <a:pt x="4107731" y="3942976"/>
                  </a:cubicBezTo>
                  <a:cubicBezTo>
                    <a:pt x="4107046" y="3937502"/>
                    <a:pt x="4106704" y="3931343"/>
                    <a:pt x="4104309" y="3926210"/>
                  </a:cubicBezTo>
                  <a:cubicBezTo>
                    <a:pt x="4102598" y="3922105"/>
                    <a:pt x="4100545" y="3917656"/>
                    <a:pt x="4098834" y="3913208"/>
                  </a:cubicBezTo>
                  <a:cubicBezTo>
                    <a:pt x="4091991" y="3896443"/>
                    <a:pt x="4085148" y="3879335"/>
                    <a:pt x="4073515" y="3866332"/>
                  </a:cubicBezTo>
                  <a:cubicBezTo>
                    <a:pt x="4042720" y="3831090"/>
                    <a:pt x="4017400" y="3790715"/>
                    <a:pt x="3995844" y="3743154"/>
                  </a:cubicBezTo>
                  <a:cubicBezTo>
                    <a:pt x="3983184" y="3715440"/>
                    <a:pt x="3968129" y="3688067"/>
                    <a:pt x="3953758" y="3661720"/>
                  </a:cubicBezTo>
                  <a:cubicBezTo>
                    <a:pt x="3946231" y="3647692"/>
                    <a:pt x="3938361" y="3633663"/>
                    <a:pt x="3930833" y="3619634"/>
                  </a:cubicBezTo>
                  <a:cubicBezTo>
                    <a:pt x="3927412" y="3613134"/>
                    <a:pt x="3924674" y="3605948"/>
                    <a:pt x="3921595" y="3599105"/>
                  </a:cubicBezTo>
                  <a:cubicBezTo>
                    <a:pt x="3919884" y="3594999"/>
                    <a:pt x="3918174" y="3590893"/>
                    <a:pt x="3916463" y="3587129"/>
                  </a:cubicBezTo>
                  <a:cubicBezTo>
                    <a:pt x="3914068" y="3581655"/>
                    <a:pt x="3911672" y="3576522"/>
                    <a:pt x="3909277" y="3571048"/>
                  </a:cubicBezTo>
                  <a:cubicBezTo>
                    <a:pt x="3904487" y="3561125"/>
                    <a:pt x="3899697" y="3550860"/>
                    <a:pt x="3895933" y="3540595"/>
                  </a:cubicBezTo>
                  <a:lnTo>
                    <a:pt x="3891827" y="3528962"/>
                  </a:lnTo>
                  <a:cubicBezTo>
                    <a:pt x="3883615" y="3506379"/>
                    <a:pt x="3875061" y="3483112"/>
                    <a:pt x="3869587" y="3459503"/>
                  </a:cubicBezTo>
                  <a:cubicBezTo>
                    <a:pt x="3868560" y="3455055"/>
                    <a:pt x="3867534" y="3450607"/>
                    <a:pt x="3866507" y="3446159"/>
                  </a:cubicBezTo>
                  <a:cubicBezTo>
                    <a:pt x="3860006" y="3416391"/>
                    <a:pt x="3853505" y="3385597"/>
                    <a:pt x="3820658" y="3367462"/>
                  </a:cubicBezTo>
                  <a:cubicBezTo>
                    <a:pt x="3815525" y="3364725"/>
                    <a:pt x="3811419" y="3359592"/>
                    <a:pt x="3806287" y="3353091"/>
                  </a:cubicBezTo>
                  <a:cubicBezTo>
                    <a:pt x="3804918" y="3351381"/>
                    <a:pt x="3803208" y="3349328"/>
                    <a:pt x="3801839" y="3347275"/>
                  </a:cubicBezTo>
                  <a:cubicBezTo>
                    <a:pt x="3813130" y="3346590"/>
                    <a:pt x="3824421" y="3345906"/>
                    <a:pt x="3835370" y="3345222"/>
                  </a:cubicBezTo>
                  <a:cubicBezTo>
                    <a:pt x="3863770" y="3343169"/>
                    <a:pt x="3890801" y="3341458"/>
                    <a:pt x="3917831" y="3341116"/>
                  </a:cubicBezTo>
                  <a:cubicBezTo>
                    <a:pt x="3983526" y="3339747"/>
                    <a:pt x="4049221" y="3340431"/>
                    <a:pt x="4099177" y="3341116"/>
                  </a:cubicBezTo>
                  <a:cubicBezTo>
                    <a:pt x="4133050" y="3341458"/>
                    <a:pt x="4137498" y="3345222"/>
                    <a:pt x="4145368" y="3379780"/>
                  </a:cubicBezTo>
                  <a:cubicBezTo>
                    <a:pt x="4147421" y="3388676"/>
                    <a:pt x="4149132" y="3397914"/>
                    <a:pt x="4150843" y="3407153"/>
                  </a:cubicBezTo>
                  <a:cubicBezTo>
                    <a:pt x="4152554" y="3416733"/>
                    <a:pt x="4154264" y="3426998"/>
                    <a:pt x="4156660" y="3436579"/>
                  </a:cubicBezTo>
                  <a:cubicBezTo>
                    <a:pt x="4162134" y="3459845"/>
                    <a:pt x="4175136" y="3470452"/>
                    <a:pt x="4199430" y="3471137"/>
                  </a:cubicBezTo>
                  <a:cubicBezTo>
                    <a:pt x="4211747" y="3471479"/>
                    <a:pt x="4224065" y="3471137"/>
                    <a:pt x="4237067" y="3471137"/>
                  </a:cubicBezTo>
                  <a:cubicBezTo>
                    <a:pt x="4242200" y="3471137"/>
                    <a:pt x="4246990" y="3471137"/>
                    <a:pt x="4252465" y="3471137"/>
                  </a:cubicBezTo>
                  <a:cubicBezTo>
                    <a:pt x="4252465" y="3476269"/>
                    <a:pt x="4252465" y="3481402"/>
                    <a:pt x="4252465" y="3486192"/>
                  </a:cubicBezTo>
                  <a:cubicBezTo>
                    <a:pt x="4252465" y="3500905"/>
                    <a:pt x="4252807" y="3513222"/>
                    <a:pt x="4251780" y="3525883"/>
                  </a:cubicBezTo>
                  <a:cubicBezTo>
                    <a:pt x="4251780" y="3528962"/>
                    <a:pt x="4245963" y="3534094"/>
                    <a:pt x="4239805" y="3537174"/>
                  </a:cubicBezTo>
                  <a:cubicBezTo>
                    <a:pt x="4226802" y="3544017"/>
                    <a:pt x="4213800" y="3549492"/>
                    <a:pt x="4201483" y="3553597"/>
                  </a:cubicBezTo>
                  <a:cubicBezTo>
                    <a:pt x="4192586" y="3556335"/>
                    <a:pt x="4182322" y="3559414"/>
                    <a:pt x="4173083" y="3557703"/>
                  </a:cubicBezTo>
                  <a:cubicBezTo>
                    <a:pt x="4153922" y="3554624"/>
                    <a:pt x="4139552" y="3554282"/>
                    <a:pt x="4130655" y="3561467"/>
                  </a:cubicBezTo>
                  <a:cubicBezTo>
                    <a:pt x="4121417" y="3568995"/>
                    <a:pt x="4119022" y="3583023"/>
                    <a:pt x="4118337" y="3601842"/>
                  </a:cubicBezTo>
                  <a:cubicBezTo>
                    <a:pt x="4116285" y="3645297"/>
                    <a:pt x="4124839" y="3684303"/>
                    <a:pt x="4144342" y="3721941"/>
                  </a:cubicBezTo>
                  <a:cubicBezTo>
                    <a:pt x="4160081" y="3752393"/>
                    <a:pt x="4162134" y="3781134"/>
                    <a:pt x="4149816" y="3807139"/>
                  </a:cubicBezTo>
                  <a:cubicBezTo>
                    <a:pt x="4148448" y="3809876"/>
                    <a:pt x="4141947" y="3824589"/>
                    <a:pt x="4147079" y="3831432"/>
                  </a:cubicBezTo>
                  <a:cubicBezTo>
                    <a:pt x="4156660" y="3844434"/>
                    <a:pt x="4157002" y="3859489"/>
                    <a:pt x="4157344" y="3875229"/>
                  </a:cubicBezTo>
                  <a:cubicBezTo>
                    <a:pt x="4157344" y="3890284"/>
                    <a:pt x="4158028" y="3905681"/>
                    <a:pt x="4166240" y="3920052"/>
                  </a:cubicBezTo>
                  <a:cubicBezTo>
                    <a:pt x="4164871" y="3920394"/>
                    <a:pt x="4163845" y="3920736"/>
                    <a:pt x="4162476" y="3921078"/>
                  </a:cubicBezTo>
                  <a:close/>
                  <a:moveTo>
                    <a:pt x="4242200" y="3825273"/>
                  </a:moveTo>
                  <a:cubicBezTo>
                    <a:pt x="4243226" y="3822878"/>
                    <a:pt x="4244253" y="3820483"/>
                    <a:pt x="4244937" y="3818088"/>
                  </a:cubicBezTo>
                  <a:cubicBezTo>
                    <a:pt x="4245279" y="3817061"/>
                    <a:pt x="4248017" y="3815693"/>
                    <a:pt x="4249727" y="3814666"/>
                  </a:cubicBezTo>
                  <a:cubicBezTo>
                    <a:pt x="4250754" y="3813982"/>
                    <a:pt x="4252122" y="3813298"/>
                    <a:pt x="4253149" y="3812613"/>
                  </a:cubicBezTo>
                  <a:lnTo>
                    <a:pt x="4255544" y="3810902"/>
                  </a:lnTo>
                  <a:cubicBezTo>
                    <a:pt x="4268204" y="3802691"/>
                    <a:pt x="4283601" y="3792426"/>
                    <a:pt x="4273336" y="3772238"/>
                  </a:cubicBezTo>
                  <a:cubicBezTo>
                    <a:pt x="4267520" y="3761289"/>
                    <a:pt x="4255202" y="3750340"/>
                    <a:pt x="4226802" y="3759236"/>
                  </a:cubicBezTo>
                  <a:cubicBezTo>
                    <a:pt x="4220644" y="3761289"/>
                    <a:pt x="4215853" y="3765053"/>
                    <a:pt x="4210721" y="3768817"/>
                  </a:cubicBezTo>
                  <a:cubicBezTo>
                    <a:pt x="4207642" y="3771212"/>
                    <a:pt x="4204562" y="3773607"/>
                    <a:pt x="4201483" y="3775318"/>
                  </a:cubicBezTo>
                  <a:cubicBezTo>
                    <a:pt x="4196692" y="3778055"/>
                    <a:pt x="4190533" y="3780792"/>
                    <a:pt x="4186770" y="3780450"/>
                  </a:cubicBezTo>
                  <a:cubicBezTo>
                    <a:pt x="4185401" y="3779766"/>
                    <a:pt x="4182322" y="3773949"/>
                    <a:pt x="4182322" y="3769843"/>
                  </a:cubicBezTo>
                  <a:cubicBezTo>
                    <a:pt x="4180953" y="3740759"/>
                    <a:pt x="4170346" y="3714755"/>
                    <a:pt x="4160423" y="3692857"/>
                  </a:cubicBezTo>
                  <a:cubicBezTo>
                    <a:pt x="4146737" y="3661720"/>
                    <a:pt x="4142289" y="3626136"/>
                    <a:pt x="4148106" y="3589524"/>
                  </a:cubicBezTo>
                  <a:cubicBezTo>
                    <a:pt x="4148448" y="3587472"/>
                    <a:pt x="4154606" y="3582681"/>
                    <a:pt x="4157002" y="3582681"/>
                  </a:cubicBezTo>
                  <a:lnTo>
                    <a:pt x="4157002" y="3582681"/>
                  </a:lnTo>
                  <a:cubicBezTo>
                    <a:pt x="4181979" y="3588498"/>
                    <a:pt x="4208326" y="3590551"/>
                    <a:pt x="4229540" y="3565573"/>
                  </a:cubicBezTo>
                  <a:cubicBezTo>
                    <a:pt x="4231251" y="3563520"/>
                    <a:pt x="4237752" y="3563178"/>
                    <a:pt x="4242542" y="3562836"/>
                  </a:cubicBezTo>
                  <a:cubicBezTo>
                    <a:pt x="4243911" y="3562836"/>
                    <a:pt x="4245279" y="3562836"/>
                    <a:pt x="4246306" y="3562836"/>
                  </a:cubicBezTo>
                  <a:cubicBezTo>
                    <a:pt x="4271625" y="3560783"/>
                    <a:pt x="4279153" y="3552571"/>
                    <a:pt x="4279153" y="3526567"/>
                  </a:cubicBezTo>
                  <a:cubicBezTo>
                    <a:pt x="4279153" y="3499194"/>
                    <a:pt x="4279153" y="3472163"/>
                    <a:pt x="4279153" y="3444106"/>
                  </a:cubicBezTo>
                  <a:lnTo>
                    <a:pt x="4279153" y="3419128"/>
                  </a:lnTo>
                  <a:lnTo>
                    <a:pt x="4622340" y="3419128"/>
                  </a:lnTo>
                  <a:lnTo>
                    <a:pt x="4612760" y="3873518"/>
                  </a:lnTo>
                  <a:cubicBezTo>
                    <a:pt x="4612760" y="3873518"/>
                    <a:pt x="4611049" y="3874202"/>
                    <a:pt x="4610707" y="3874202"/>
                  </a:cubicBezTo>
                  <a:cubicBezTo>
                    <a:pt x="4508401" y="3876939"/>
                    <a:pt x="4406095" y="3879677"/>
                    <a:pt x="4303789" y="3882414"/>
                  </a:cubicBezTo>
                  <a:cubicBezTo>
                    <a:pt x="4299341" y="3882414"/>
                    <a:pt x="4294550" y="3882414"/>
                    <a:pt x="4289760" y="3882414"/>
                  </a:cubicBezTo>
                  <a:cubicBezTo>
                    <a:pt x="4287707" y="3882414"/>
                    <a:pt x="4285996" y="3882414"/>
                    <a:pt x="4283943" y="3882414"/>
                  </a:cubicBezTo>
                  <a:cubicBezTo>
                    <a:pt x="4252122" y="3882414"/>
                    <a:pt x="4246990" y="3878650"/>
                    <a:pt x="4237409" y="3845461"/>
                  </a:cubicBezTo>
                  <a:cubicBezTo>
                    <a:pt x="4235699" y="3839986"/>
                    <a:pt x="4239120" y="3831774"/>
                    <a:pt x="4242200" y="3824247"/>
                  </a:cubicBezTo>
                  <a:close/>
                  <a:moveTo>
                    <a:pt x="4368457" y="4236893"/>
                  </a:moveTo>
                  <a:cubicBezTo>
                    <a:pt x="4363325" y="4236893"/>
                    <a:pt x="4357508" y="4235182"/>
                    <a:pt x="4354086" y="4232787"/>
                  </a:cubicBezTo>
                  <a:cubicBezTo>
                    <a:pt x="4342453" y="4223890"/>
                    <a:pt x="4331162" y="4214310"/>
                    <a:pt x="4320554" y="4205072"/>
                  </a:cubicBezTo>
                  <a:cubicBezTo>
                    <a:pt x="4317817" y="4202676"/>
                    <a:pt x="4315080" y="4200281"/>
                    <a:pt x="4312343" y="4198228"/>
                  </a:cubicBezTo>
                  <a:cubicBezTo>
                    <a:pt x="4315764" y="4195491"/>
                    <a:pt x="4319186" y="4192412"/>
                    <a:pt x="4322950" y="4188990"/>
                  </a:cubicBezTo>
                  <a:cubicBezTo>
                    <a:pt x="4334241" y="4179409"/>
                    <a:pt x="4347243" y="4168460"/>
                    <a:pt x="4359903" y="4157169"/>
                  </a:cubicBezTo>
                  <a:cubicBezTo>
                    <a:pt x="4379406" y="4139719"/>
                    <a:pt x="4385907" y="4115767"/>
                    <a:pt x="4374958" y="4101739"/>
                  </a:cubicBezTo>
                  <a:cubicBezTo>
                    <a:pt x="4371194" y="4096607"/>
                    <a:pt x="4365378" y="4093527"/>
                    <a:pt x="4358192" y="4092501"/>
                  </a:cubicBezTo>
                  <a:cubicBezTo>
                    <a:pt x="4346559" y="4090790"/>
                    <a:pt x="4331846" y="4095922"/>
                    <a:pt x="4317817" y="4106529"/>
                  </a:cubicBezTo>
                  <a:cubicBezTo>
                    <a:pt x="4308921" y="4113372"/>
                    <a:pt x="4300367" y="4120558"/>
                    <a:pt x="4292155" y="4127401"/>
                  </a:cubicBezTo>
                  <a:cubicBezTo>
                    <a:pt x="4284286" y="4133902"/>
                    <a:pt x="4276074" y="4141088"/>
                    <a:pt x="4267520" y="4147246"/>
                  </a:cubicBezTo>
                  <a:cubicBezTo>
                    <a:pt x="4263756" y="4149984"/>
                    <a:pt x="4257939" y="4152037"/>
                    <a:pt x="4252465" y="4152037"/>
                  </a:cubicBezTo>
                  <a:cubicBezTo>
                    <a:pt x="4218591" y="4152037"/>
                    <a:pt x="4214827" y="4153405"/>
                    <a:pt x="4202851" y="4181463"/>
                  </a:cubicBezTo>
                  <a:cubicBezTo>
                    <a:pt x="4201140" y="4177699"/>
                    <a:pt x="4200114" y="4174619"/>
                    <a:pt x="4199088" y="4171540"/>
                  </a:cubicBezTo>
                  <a:cubicBezTo>
                    <a:pt x="4196350" y="4162986"/>
                    <a:pt x="4193955" y="4154090"/>
                    <a:pt x="4191218" y="4145193"/>
                  </a:cubicBezTo>
                  <a:cubicBezTo>
                    <a:pt x="4185743" y="4126375"/>
                    <a:pt x="4180268" y="4106871"/>
                    <a:pt x="4172057" y="4088395"/>
                  </a:cubicBezTo>
                  <a:cubicBezTo>
                    <a:pt x="4164529" y="4071287"/>
                    <a:pt x="4161792" y="4057258"/>
                    <a:pt x="4169319" y="4037071"/>
                  </a:cubicBezTo>
                  <a:cubicBezTo>
                    <a:pt x="4171373" y="4038781"/>
                    <a:pt x="4173425" y="4040492"/>
                    <a:pt x="4175478" y="4042545"/>
                  </a:cubicBezTo>
                  <a:cubicBezTo>
                    <a:pt x="4182322" y="4048362"/>
                    <a:pt x="4188481" y="4053494"/>
                    <a:pt x="4192929" y="4059995"/>
                  </a:cubicBezTo>
                  <a:cubicBezTo>
                    <a:pt x="4194639" y="4062390"/>
                    <a:pt x="4196008" y="4064786"/>
                    <a:pt x="4197377" y="4067181"/>
                  </a:cubicBezTo>
                  <a:cubicBezTo>
                    <a:pt x="4206615" y="4081551"/>
                    <a:pt x="4216196" y="4096949"/>
                    <a:pt x="4242200" y="4092843"/>
                  </a:cubicBezTo>
                  <a:cubicBezTo>
                    <a:pt x="4250754" y="4091474"/>
                    <a:pt x="4255202" y="4089421"/>
                    <a:pt x="4257597" y="4086000"/>
                  </a:cubicBezTo>
                  <a:cubicBezTo>
                    <a:pt x="4260334" y="4082236"/>
                    <a:pt x="4259650" y="4077446"/>
                    <a:pt x="4258966" y="4074366"/>
                  </a:cubicBezTo>
                  <a:cubicBezTo>
                    <a:pt x="4257255" y="4066154"/>
                    <a:pt x="4254175" y="4058284"/>
                    <a:pt x="4251438" y="4050757"/>
                  </a:cubicBezTo>
                  <a:cubicBezTo>
                    <a:pt x="4249385" y="4045625"/>
                    <a:pt x="4247332" y="4040150"/>
                    <a:pt x="4245963" y="4035018"/>
                  </a:cubicBezTo>
                  <a:cubicBezTo>
                    <a:pt x="4245279" y="4032965"/>
                    <a:pt x="4244595" y="4030570"/>
                    <a:pt x="4243911" y="4028517"/>
                  </a:cubicBezTo>
                  <a:cubicBezTo>
                    <a:pt x="4241173" y="4019620"/>
                    <a:pt x="4238094" y="4010724"/>
                    <a:pt x="4238778" y="4002170"/>
                  </a:cubicBezTo>
                  <a:cubicBezTo>
                    <a:pt x="4240831" y="3975482"/>
                    <a:pt x="4244595" y="3949135"/>
                    <a:pt x="4249727" y="3917999"/>
                  </a:cubicBezTo>
                  <a:cubicBezTo>
                    <a:pt x="4250412" y="3914577"/>
                    <a:pt x="4256228" y="3909102"/>
                    <a:pt x="4258623" y="3909102"/>
                  </a:cubicBezTo>
                  <a:cubicBezTo>
                    <a:pt x="4343821" y="3904312"/>
                    <a:pt x="4442706" y="3898838"/>
                    <a:pt x="4539195" y="3894732"/>
                  </a:cubicBezTo>
                  <a:cubicBezTo>
                    <a:pt x="4555961" y="3894047"/>
                    <a:pt x="4572727" y="3895758"/>
                    <a:pt x="4590177" y="3897469"/>
                  </a:cubicBezTo>
                  <a:cubicBezTo>
                    <a:pt x="4597363" y="3898153"/>
                    <a:pt x="4604548" y="3898838"/>
                    <a:pt x="4611733" y="3899522"/>
                  </a:cubicBezTo>
                  <a:lnTo>
                    <a:pt x="4611733" y="4120558"/>
                  </a:lnTo>
                  <a:lnTo>
                    <a:pt x="4514902" y="4130480"/>
                  </a:lnTo>
                  <a:cubicBezTo>
                    <a:pt x="4481370" y="4133902"/>
                    <a:pt x="4467684" y="4145193"/>
                    <a:pt x="4458103" y="4176672"/>
                  </a:cubicBezTo>
                  <a:cubicBezTo>
                    <a:pt x="4455024" y="4186595"/>
                    <a:pt x="4453313" y="4196518"/>
                    <a:pt x="4451944" y="4204387"/>
                  </a:cubicBezTo>
                  <a:cubicBezTo>
                    <a:pt x="4447839" y="4230049"/>
                    <a:pt x="4445443" y="4232445"/>
                    <a:pt x="4419439" y="4234497"/>
                  </a:cubicBezTo>
                  <a:cubicBezTo>
                    <a:pt x="4400278" y="4235866"/>
                    <a:pt x="4384197" y="4236893"/>
                    <a:pt x="4367773" y="4237235"/>
                  </a:cubicBezTo>
                  <a:close/>
                  <a:moveTo>
                    <a:pt x="4712671" y="4765531"/>
                  </a:moveTo>
                  <a:cubicBezTo>
                    <a:pt x="4699669" y="4750134"/>
                    <a:pt x="4681192" y="4739184"/>
                    <a:pt x="4663399" y="4728919"/>
                  </a:cubicBezTo>
                  <a:cubicBezTo>
                    <a:pt x="4658609" y="4726182"/>
                    <a:pt x="4653819" y="4723445"/>
                    <a:pt x="4649371" y="4720365"/>
                  </a:cubicBezTo>
                  <a:cubicBezTo>
                    <a:pt x="4644238" y="4717286"/>
                    <a:pt x="4638080" y="4717286"/>
                    <a:pt x="4631579" y="4717628"/>
                  </a:cubicBezTo>
                  <a:cubicBezTo>
                    <a:pt x="4629183" y="4717628"/>
                    <a:pt x="4626788" y="4717628"/>
                    <a:pt x="4624736" y="4717628"/>
                  </a:cubicBezTo>
                  <a:cubicBezTo>
                    <a:pt x="4621656" y="4717628"/>
                    <a:pt x="4618576" y="4717286"/>
                    <a:pt x="4615497" y="4716944"/>
                  </a:cubicBezTo>
                  <a:cubicBezTo>
                    <a:pt x="4606601" y="4716260"/>
                    <a:pt x="4597021" y="4715575"/>
                    <a:pt x="4587782" y="4715575"/>
                  </a:cubicBezTo>
                  <a:cubicBezTo>
                    <a:pt x="4576833" y="4715575"/>
                    <a:pt x="4568621" y="4717286"/>
                    <a:pt x="4561778" y="4720365"/>
                  </a:cubicBezTo>
                  <a:cubicBezTo>
                    <a:pt x="4556987" y="4722418"/>
                    <a:pt x="4553908" y="4723103"/>
                    <a:pt x="4552197" y="4722418"/>
                  </a:cubicBezTo>
                  <a:cubicBezTo>
                    <a:pt x="4550144" y="4721734"/>
                    <a:pt x="4548091" y="4718997"/>
                    <a:pt x="4545697" y="4713522"/>
                  </a:cubicBezTo>
                  <a:cubicBezTo>
                    <a:pt x="4541933" y="4704968"/>
                    <a:pt x="4535774" y="4697783"/>
                    <a:pt x="4530299" y="4690598"/>
                  </a:cubicBezTo>
                  <a:cubicBezTo>
                    <a:pt x="4527220" y="4686834"/>
                    <a:pt x="4523798" y="4682728"/>
                    <a:pt x="4521061" y="4678622"/>
                  </a:cubicBezTo>
                  <a:cubicBezTo>
                    <a:pt x="4514560" y="4669384"/>
                    <a:pt x="4508743" y="4659803"/>
                    <a:pt x="4503610" y="4650222"/>
                  </a:cubicBezTo>
                  <a:cubicBezTo>
                    <a:pt x="4502926" y="4648512"/>
                    <a:pt x="4502584" y="4646459"/>
                    <a:pt x="4502242" y="4644064"/>
                  </a:cubicBezTo>
                  <a:cubicBezTo>
                    <a:pt x="4502242" y="4641668"/>
                    <a:pt x="4501900" y="4639274"/>
                    <a:pt x="4500873" y="4637221"/>
                  </a:cubicBezTo>
                  <a:cubicBezTo>
                    <a:pt x="4492319" y="4612585"/>
                    <a:pt x="4483765" y="4588291"/>
                    <a:pt x="4475211" y="4563998"/>
                  </a:cubicBezTo>
                  <a:lnTo>
                    <a:pt x="4465631" y="4536967"/>
                  </a:lnTo>
                  <a:cubicBezTo>
                    <a:pt x="4465631" y="4536967"/>
                    <a:pt x="4464604" y="4534572"/>
                    <a:pt x="4464262" y="4533546"/>
                  </a:cubicBezTo>
                  <a:cubicBezTo>
                    <a:pt x="4463578" y="4531835"/>
                    <a:pt x="4462551" y="4530124"/>
                    <a:pt x="4462551" y="4528756"/>
                  </a:cubicBezTo>
                  <a:cubicBezTo>
                    <a:pt x="4462551" y="4493513"/>
                    <a:pt x="4452629" y="4461008"/>
                    <a:pt x="4444075" y="4436714"/>
                  </a:cubicBezTo>
                  <a:cubicBezTo>
                    <a:pt x="4435521" y="4413105"/>
                    <a:pt x="4429020" y="4388128"/>
                    <a:pt x="4422518" y="4364176"/>
                  </a:cubicBezTo>
                  <a:cubicBezTo>
                    <a:pt x="4420123" y="4355622"/>
                    <a:pt x="4417728" y="4346726"/>
                    <a:pt x="4415333" y="4338172"/>
                  </a:cubicBezTo>
                  <a:cubicBezTo>
                    <a:pt x="4413280" y="4330987"/>
                    <a:pt x="4410885" y="4321406"/>
                    <a:pt x="4409859" y="4311826"/>
                  </a:cubicBezTo>
                  <a:cubicBezTo>
                    <a:pt x="4408490" y="4300192"/>
                    <a:pt x="4407806" y="4288217"/>
                    <a:pt x="4406779" y="4275557"/>
                  </a:cubicBezTo>
                  <a:cubicBezTo>
                    <a:pt x="4406779" y="4271451"/>
                    <a:pt x="4406095" y="4267003"/>
                    <a:pt x="4405752" y="4262555"/>
                  </a:cubicBezTo>
                  <a:cubicBezTo>
                    <a:pt x="4408490" y="4262555"/>
                    <a:pt x="4412254" y="4262212"/>
                    <a:pt x="4415675" y="4261528"/>
                  </a:cubicBezTo>
                  <a:cubicBezTo>
                    <a:pt x="4458787" y="4255711"/>
                    <a:pt x="4472474" y="4251605"/>
                    <a:pt x="4477606" y="4206098"/>
                  </a:cubicBezTo>
                  <a:cubicBezTo>
                    <a:pt x="4477948" y="4201308"/>
                    <a:pt x="4479659" y="4196860"/>
                    <a:pt x="4481028" y="4192069"/>
                  </a:cubicBezTo>
                  <a:cubicBezTo>
                    <a:pt x="4481712" y="4190017"/>
                    <a:pt x="4482397" y="4187963"/>
                    <a:pt x="4483081" y="4185568"/>
                  </a:cubicBezTo>
                  <a:cubicBezTo>
                    <a:pt x="4487871" y="4168802"/>
                    <a:pt x="4497452" y="4160591"/>
                    <a:pt x="4516613" y="4156827"/>
                  </a:cubicBezTo>
                  <a:cubicBezTo>
                    <a:pt x="4567252" y="4147588"/>
                    <a:pt x="4618234" y="4152037"/>
                    <a:pt x="4667848" y="4156142"/>
                  </a:cubicBezTo>
                  <a:cubicBezTo>
                    <a:pt x="4687009" y="4157853"/>
                    <a:pt x="4706854" y="4159222"/>
                    <a:pt x="4726357" y="4160248"/>
                  </a:cubicBezTo>
                  <a:cubicBezTo>
                    <a:pt x="4746203" y="4161275"/>
                    <a:pt x="4765706" y="4162644"/>
                    <a:pt x="4786235" y="4164354"/>
                  </a:cubicBezTo>
                  <a:cubicBezTo>
                    <a:pt x="4794789" y="4165039"/>
                    <a:pt x="4803685" y="4165723"/>
                    <a:pt x="4812581" y="4166407"/>
                  </a:cubicBezTo>
                  <a:lnTo>
                    <a:pt x="4812581" y="4171540"/>
                  </a:lnTo>
                  <a:cubicBezTo>
                    <a:pt x="4812581" y="4177356"/>
                    <a:pt x="4812581" y="4182489"/>
                    <a:pt x="4812581" y="4187621"/>
                  </a:cubicBezTo>
                  <a:cubicBezTo>
                    <a:pt x="4814977" y="4260844"/>
                    <a:pt x="4817372" y="4333724"/>
                    <a:pt x="4819767" y="4406947"/>
                  </a:cubicBezTo>
                  <a:cubicBezTo>
                    <a:pt x="4819767" y="4414132"/>
                    <a:pt x="4820793" y="4421317"/>
                    <a:pt x="4825926" y="4425765"/>
                  </a:cubicBezTo>
                  <a:cubicBezTo>
                    <a:pt x="4830374" y="4429871"/>
                    <a:pt x="4837217" y="4431240"/>
                    <a:pt x="4847482" y="4430213"/>
                  </a:cubicBezTo>
                  <a:cubicBezTo>
                    <a:pt x="4912150" y="4425765"/>
                    <a:pt x="4977845" y="4422344"/>
                    <a:pt x="5041830" y="4419264"/>
                  </a:cubicBezTo>
                  <a:cubicBezTo>
                    <a:pt x="5076730" y="4417554"/>
                    <a:pt x="5111630" y="4415843"/>
                    <a:pt x="5146188" y="4413790"/>
                  </a:cubicBezTo>
                  <a:cubicBezTo>
                    <a:pt x="5154400" y="4413447"/>
                    <a:pt x="5158848" y="4414132"/>
                    <a:pt x="5161243" y="4416527"/>
                  </a:cubicBezTo>
                  <a:cubicBezTo>
                    <a:pt x="5163981" y="4418922"/>
                    <a:pt x="5165007" y="4424055"/>
                    <a:pt x="5165007" y="4432266"/>
                  </a:cubicBezTo>
                  <a:cubicBezTo>
                    <a:pt x="5163981" y="4526018"/>
                    <a:pt x="5163981" y="4621481"/>
                    <a:pt x="5163639" y="4713864"/>
                  </a:cubicBezTo>
                  <a:lnTo>
                    <a:pt x="5163639" y="4829857"/>
                  </a:lnTo>
                  <a:cubicBezTo>
                    <a:pt x="5163639" y="4829857"/>
                    <a:pt x="5139687" y="4828830"/>
                    <a:pt x="5139687" y="4828830"/>
                  </a:cubicBezTo>
                  <a:cubicBezTo>
                    <a:pt x="5117105" y="4827804"/>
                    <a:pt x="5095206" y="4826777"/>
                    <a:pt x="5073650" y="4825751"/>
                  </a:cubicBezTo>
                  <a:cubicBezTo>
                    <a:pt x="5049699" y="4824383"/>
                    <a:pt x="5025748" y="4823356"/>
                    <a:pt x="5001454" y="4822330"/>
                  </a:cubicBezTo>
                  <a:cubicBezTo>
                    <a:pt x="4938839" y="4819592"/>
                    <a:pt x="4874170" y="4816513"/>
                    <a:pt x="4810871" y="4811038"/>
                  </a:cubicBezTo>
                  <a:cubicBezTo>
                    <a:pt x="4765364" y="4806932"/>
                    <a:pt x="4734911" y="4793246"/>
                    <a:pt x="4711987" y="4766215"/>
                  </a:cubicBezTo>
                  <a:close/>
                  <a:moveTo>
                    <a:pt x="5382621" y="5307513"/>
                  </a:moveTo>
                  <a:cubicBezTo>
                    <a:pt x="5377831" y="5311619"/>
                    <a:pt x="5373041" y="5315383"/>
                    <a:pt x="5368251" y="5318805"/>
                  </a:cubicBezTo>
                  <a:cubicBezTo>
                    <a:pt x="5365513" y="5320516"/>
                    <a:pt x="5362092" y="5321884"/>
                    <a:pt x="5358328" y="5322910"/>
                  </a:cubicBezTo>
                  <a:cubicBezTo>
                    <a:pt x="5356275" y="5323595"/>
                    <a:pt x="5354222" y="5324279"/>
                    <a:pt x="5352169" y="5324963"/>
                  </a:cubicBezTo>
                  <a:cubicBezTo>
                    <a:pt x="5327191" y="5335228"/>
                    <a:pt x="5325139" y="5335228"/>
                    <a:pt x="5299134" y="5327017"/>
                  </a:cubicBezTo>
                  <a:cubicBezTo>
                    <a:pt x="5293660" y="5325306"/>
                    <a:pt x="5285448" y="5324621"/>
                    <a:pt x="5279289" y="5327359"/>
                  </a:cubicBezTo>
                  <a:cubicBezTo>
                    <a:pt x="5262865" y="5334544"/>
                    <a:pt x="5248494" y="5329412"/>
                    <a:pt x="5232071" y="5323595"/>
                  </a:cubicBezTo>
                  <a:cubicBezTo>
                    <a:pt x="5219753" y="5319147"/>
                    <a:pt x="5202302" y="5317436"/>
                    <a:pt x="5190327" y="5322910"/>
                  </a:cubicBezTo>
                  <a:cubicBezTo>
                    <a:pt x="5170824" y="5332149"/>
                    <a:pt x="5153032" y="5344809"/>
                    <a:pt x="5135581" y="5357127"/>
                  </a:cubicBezTo>
                  <a:lnTo>
                    <a:pt x="5126343" y="5363628"/>
                  </a:lnTo>
                  <a:cubicBezTo>
                    <a:pt x="5108551" y="5376287"/>
                    <a:pt x="5090416" y="5373551"/>
                    <a:pt x="5068860" y="5366023"/>
                  </a:cubicBezTo>
                  <a:cubicBezTo>
                    <a:pt x="5058253" y="5362259"/>
                    <a:pt x="5044566" y="5357469"/>
                    <a:pt x="5030538" y="5355758"/>
                  </a:cubicBezTo>
                  <a:cubicBezTo>
                    <a:pt x="5018220" y="5354047"/>
                    <a:pt x="5004876" y="5344467"/>
                    <a:pt x="4994953" y="5330438"/>
                  </a:cubicBezTo>
                  <a:cubicBezTo>
                    <a:pt x="4985031" y="5316067"/>
                    <a:pt x="4980240" y="5299644"/>
                    <a:pt x="4982635" y="5287326"/>
                  </a:cubicBezTo>
                  <a:cubicBezTo>
                    <a:pt x="4984346" y="5278772"/>
                    <a:pt x="4983320" y="5270218"/>
                    <a:pt x="4982635" y="5261664"/>
                  </a:cubicBezTo>
                  <a:cubicBezTo>
                    <a:pt x="4981951" y="5256874"/>
                    <a:pt x="4981609" y="5251741"/>
                    <a:pt x="4981267" y="5246609"/>
                  </a:cubicBezTo>
                  <a:cubicBezTo>
                    <a:pt x="4981267" y="5240792"/>
                    <a:pt x="4981951" y="5234975"/>
                    <a:pt x="4982978" y="5229501"/>
                  </a:cubicBezTo>
                  <a:cubicBezTo>
                    <a:pt x="4982978" y="5228474"/>
                    <a:pt x="4982978" y="5227105"/>
                    <a:pt x="4983320" y="5226079"/>
                  </a:cubicBezTo>
                  <a:cubicBezTo>
                    <a:pt x="4984004" y="5226079"/>
                    <a:pt x="4985031" y="5226763"/>
                    <a:pt x="4985715" y="5227105"/>
                  </a:cubicBezTo>
                  <a:cubicBezTo>
                    <a:pt x="4990505" y="5229159"/>
                    <a:pt x="4995296" y="5230869"/>
                    <a:pt x="4999059" y="5233607"/>
                  </a:cubicBezTo>
                  <a:cubicBezTo>
                    <a:pt x="5010008" y="5241134"/>
                    <a:pt x="5019931" y="5250031"/>
                    <a:pt x="5029854" y="5258242"/>
                  </a:cubicBezTo>
                  <a:cubicBezTo>
                    <a:pt x="5032249" y="5260295"/>
                    <a:pt x="5034986" y="5262348"/>
                    <a:pt x="5037381" y="5264401"/>
                  </a:cubicBezTo>
                  <a:cubicBezTo>
                    <a:pt x="5044909" y="5270560"/>
                    <a:pt x="5052436" y="5276719"/>
                    <a:pt x="5057911" y="5284247"/>
                  </a:cubicBezTo>
                  <a:cubicBezTo>
                    <a:pt x="5070913" y="5302723"/>
                    <a:pt x="5086994" y="5310593"/>
                    <a:pt x="5108208" y="5308882"/>
                  </a:cubicBezTo>
                  <a:cubicBezTo>
                    <a:pt x="5115736" y="5308540"/>
                    <a:pt x="5123948" y="5309566"/>
                    <a:pt x="5129423" y="5312646"/>
                  </a:cubicBezTo>
                  <a:cubicBezTo>
                    <a:pt x="5142767" y="5319147"/>
                    <a:pt x="5157822" y="5323595"/>
                    <a:pt x="5170482" y="5306145"/>
                  </a:cubicBezTo>
                  <a:cubicBezTo>
                    <a:pt x="5182800" y="5289379"/>
                    <a:pt x="5182458" y="5263717"/>
                    <a:pt x="5170482" y="5251741"/>
                  </a:cubicBezTo>
                  <a:cubicBezTo>
                    <a:pt x="5153032" y="5234633"/>
                    <a:pt x="5135239" y="5216841"/>
                    <a:pt x="5115052" y="5201443"/>
                  </a:cubicBezTo>
                  <a:cubicBezTo>
                    <a:pt x="5104787" y="5193574"/>
                    <a:pt x="5089390" y="5192547"/>
                    <a:pt x="5082889" y="5192547"/>
                  </a:cubicBezTo>
                  <a:cubicBezTo>
                    <a:pt x="5080836" y="5192547"/>
                    <a:pt x="5079809" y="5192547"/>
                    <a:pt x="5078098" y="5192547"/>
                  </a:cubicBezTo>
                  <a:cubicBezTo>
                    <a:pt x="5054147" y="5192547"/>
                    <a:pt x="5037723" y="5185020"/>
                    <a:pt x="5024379" y="5167912"/>
                  </a:cubicBezTo>
                  <a:cubicBezTo>
                    <a:pt x="5018562" y="5160727"/>
                    <a:pt x="5010350" y="5154225"/>
                    <a:pt x="5001112" y="5150119"/>
                  </a:cubicBezTo>
                  <a:cubicBezTo>
                    <a:pt x="4978872" y="5140539"/>
                    <a:pt x="4965527" y="5123773"/>
                    <a:pt x="4957658" y="5096058"/>
                  </a:cubicBezTo>
                  <a:cubicBezTo>
                    <a:pt x="4954236" y="5083398"/>
                    <a:pt x="4944314" y="5070054"/>
                    <a:pt x="4933022" y="5061842"/>
                  </a:cubicBezTo>
                  <a:cubicBezTo>
                    <a:pt x="4917967" y="5050551"/>
                    <a:pt x="4912835" y="5039944"/>
                    <a:pt x="4914888" y="5024889"/>
                  </a:cubicBezTo>
                  <a:cubicBezTo>
                    <a:pt x="4918993" y="4997858"/>
                    <a:pt x="4910097" y="4974249"/>
                    <a:pt x="4887857" y="4952008"/>
                  </a:cubicBezTo>
                  <a:cubicBezTo>
                    <a:pt x="4884435" y="4948587"/>
                    <a:pt x="4881698" y="4944139"/>
                    <a:pt x="4878961" y="4939349"/>
                  </a:cubicBezTo>
                  <a:cubicBezTo>
                    <a:pt x="4877250" y="4936611"/>
                    <a:pt x="4875881" y="4933874"/>
                    <a:pt x="4873828" y="4931137"/>
                  </a:cubicBezTo>
                  <a:cubicBezTo>
                    <a:pt x="4870407" y="4926004"/>
                    <a:pt x="4866643" y="4921214"/>
                    <a:pt x="4863222" y="4916424"/>
                  </a:cubicBezTo>
                  <a:cubicBezTo>
                    <a:pt x="4857405" y="4908212"/>
                    <a:pt x="4851246" y="4900000"/>
                    <a:pt x="4845771" y="4891446"/>
                  </a:cubicBezTo>
                  <a:cubicBezTo>
                    <a:pt x="4837217" y="4878102"/>
                    <a:pt x="4829006" y="4864415"/>
                    <a:pt x="4820793" y="4851413"/>
                  </a:cubicBezTo>
                  <a:cubicBezTo>
                    <a:pt x="4817714" y="4846281"/>
                    <a:pt x="4814635" y="4841491"/>
                    <a:pt x="4811555" y="4836358"/>
                  </a:cubicBezTo>
                  <a:lnTo>
                    <a:pt x="4813266" y="4832937"/>
                  </a:lnTo>
                  <a:lnTo>
                    <a:pt x="5162954" y="4852782"/>
                  </a:lnTo>
                  <a:cubicBezTo>
                    <a:pt x="5163296" y="4860994"/>
                    <a:pt x="5163639" y="4868864"/>
                    <a:pt x="5163981" y="4876733"/>
                  </a:cubicBezTo>
                  <a:cubicBezTo>
                    <a:pt x="5165007" y="4897605"/>
                    <a:pt x="5165692" y="4917450"/>
                    <a:pt x="5167060" y="4937638"/>
                  </a:cubicBezTo>
                  <a:cubicBezTo>
                    <a:pt x="5168429" y="4956799"/>
                    <a:pt x="5169797" y="4975618"/>
                    <a:pt x="5170824" y="4994778"/>
                  </a:cubicBezTo>
                  <a:cubicBezTo>
                    <a:pt x="5174588" y="5050893"/>
                    <a:pt x="5178351" y="5109403"/>
                    <a:pt x="5184852" y="5166201"/>
                  </a:cubicBezTo>
                  <a:cubicBezTo>
                    <a:pt x="5186221" y="5176808"/>
                    <a:pt x="5187590" y="5187757"/>
                    <a:pt x="5189301" y="5198364"/>
                  </a:cubicBezTo>
                  <a:cubicBezTo>
                    <a:pt x="5193064" y="5223684"/>
                    <a:pt x="5197170" y="5249688"/>
                    <a:pt x="5195459" y="5276035"/>
                  </a:cubicBezTo>
                  <a:cubicBezTo>
                    <a:pt x="5194775" y="5285273"/>
                    <a:pt x="5197512" y="5293143"/>
                    <a:pt x="5202645" y="5298959"/>
                  </a:cubicBezTo>
                  <a:cubicBezTo>
                    <a:pt x="5208120" y="5304776"/>
                    <a:pt x="5215989" y="5307855"/>
                    <a:pt x="5225570" y="5307855"/>
                  </a:cubicBezTo>
                  <a:cubicBezTo>
                    <a:pt x="5261154" y="5307855"/>
                    <a:pt x="5297424" y="5307171"/>
                    <a:pt x="5332324" y="5306487"/>
                  </a:cubicBezTo>
                  <a:lnTo>
                    <a:pt x="5367909" y="5305802"/>
                  </a:lnTo>
                  <a:cubicBezTo>
                    <a:pt x="5373041" y="5305802"/>
                    <a:pt x="5377489" y="5305802"/>
                    <a:pt x="5382964" y="5306487"/>
                  </a:cubicBezTo>
                  <a:cubicBezTo>
                    <a:pt x="5382964" y="5306487"/>
                    <a:pt x="5382279" y="5306829"/>
                    <a:pt x="5381937" y="5307171"/>
                  </a:cubicBezTo>
                  <a:close/>
                  <a:moveTo>
                    <a:pt x="5782949" y="4646801"/>
                  </a:moveTo>
                  <a:cubicBezTo>
                    <a:pt x="5782607" y="4653986"/>
                    <a:pt x="5782265" y="4660830"/>
                    <a:pt x="5781581" y="4668015"/>
                  </a:cubicBezTo>
                  <a:cubicBezTo>
                    <a:pt x="5781239" y="4674858"/>
                    <a:pt x="5780554" y="4682044"/>
                    <a:pt x="5779870" y="4688887"/>
                  </a:cubicBezTo>
                  <a:cubicBezTo>
                    <a:pt x="5778501" y="4703600"/>
                    <a:pt x="5777132" y="4718997"/>
                    <a:pt x="5777475" y="4734052"/>
                  </a:cubicBezTo>
                  <a:cubicBezTo>
                    <a:pt x="5778159" y="4770663"/>
                    <a:pt x="5761735" y="4800431"/>
                    <a:pt x="5727177" y="4824383"/>
                  </a:cubicBezTo>
                  <a:cubicBezTo>
                    <a:pt x="5691592" y="4849360"/>
                    <a:pt x="5667641" y="4884603"/>
                    <a:pt x="5649507" y="4939006"/>
                  </a:cubicBezTo>
                  <a:cubicBezTo>
                    <a:pt x="5647454" y="4945507"/>
                    <a:pt x="5645058" y="4951666"/>
                    <a:pt x="5642321" y="4957825"/>
                  </a:cubicBezTo>
                  <a:cubicBezTo>
                    <a:pt x="5638557" y="4967406"/>
                    <a:pt x="5634452" y="4977328"/>
                    <a:pt x="5632057" y="4987593"/>
                  </a:cubicBezTo>
                  <a:cubicBezTo>
                    <a:pt x="5627266" y="5007096"/>
                    <a:pt x="5624529" y="5025573"/>
                    <a:pt x="5624187" y="5042339"/>
                  </a:cubicBezTo>
                  <a:cubicBezTo>
                    <a:pt x="5624187" y="5056025"/>
                    <a:pt x="5624187" y="5070054"/>
                    <a:pt x="5624871" y="5083398"/>
                  </a:cubicBezTo>
                  <a:cubicBezTo>
                    <a:pt x="5625556" y="5099138"/>
                    <a:pt x="5626240" y="5115561"/>
                    <a:pt x="5625556" y="5131643"/>
                  </a:cubicBezTo>
                  <a:cubicBezTo>
                    <a:pt x="5625556" y="5137801"/>
                    <a:pt x="5620081" y="5144645"/>
                    <a:pt x="5614949" y="5151488"/>
                  </a:cubicBezTo>
                  <a:cubicBezTo>
                    <a:pt x="5613238" y="5153883"/>
                    <a:pt x="5611527" y="5155936"/>
                    <a:pt x="5610158" y="5158331"/>
                  </a:cubicBezTo>
                  <a:cubicBezTo>
                    <a:pt x="5599894" y="5173386"/>
                    <a:pt x="5589629" y="5187757"/>
                    <a:pt x="5579022" y="5201101"/>
                  </a:cubicBezTo>
                  <a:lnTo>
                    <a:pt x="5576969" y="5203839"/>
                  </a:lnTo>
                  <a:cubicBezTo>
                    <a:pt x="5572179" y="5209997"/>
                    <a:pt x="5567388" y="5216498"/>
                    <a:pt x="5561571" y="5219236"/>
                  </a:cubicBezTo>
                  <a:cubicBezTo>
                    <a:pt x="5554728" y="5222658"/>
                    <a:pt x="5533514" y="5232923"/>
                    <a:pt x="5539673" y="5255505"/>
                  </a:cubicBezTo>
                  <a:cubicBezTo>
                    <a:pt x="5542410" y="5265428"/>
                    <a:pt x="5550622" y="5278429"/>
                    <a:pt x="5560545" y="5282536"/>
                  </a:cubicBezTo>
                  <a:cubicBezTo>
                    <a:pt x="5576969" y="5289379"/>
                    <a:pt x="5595445" y="5282878"/>
                    <a:pt x="5605026" y="5267139"/>
                  </a:cubicBezTo>
                  <a:cubicBezTo>
                    <a:pt x="5622818" y="5238397"/>
                    <a:pt x="5639926" y="5208971"/>
                    <a:pt x="5656350" y="5180230"/>
                  </a:cubicBezTo>
                  <a:cubicBezTo>
                    <a:pt x="5662166" y="5170307"/>
                    <a:pt x="5667641" y="5160384"/>
                    <a:pt x="5673458" y="5150462"/>
                  </a:cubicBezTo>
                  <a:cubicBezTo>
                    <a:pt x="5696041" y="5111797"/>
                    <a:pt x="5718281" y="5073133"/>
                    <a:pt x="5740864" y="5034127"/>
                  </a:cubicBezTo>
                  <a:lnTo>
                    <a:pt x="5741548" y="5034127"/>
                  </a:lnTo>
                  <a:lnTo>
                    <a:pt x="5741548" y="5037891"/>
                  </a:lnTo>
                  <a:cubicBezTo>
                    <a:pt x="5741548" y="5042339"/>
                    <a:pt x="5741548" y="5046445"/>
                    <a:pt x="5740179" y="5049866"/>
                  </a:cubicBezTo>
                  <a:cubicBezTo>
                    <a:pt x="5738126" y="5055683"/>
                    <a:pt x="5736073" y="5061500"/>
                    <a:pt x="5734362" y="5066974"/>
                  </a:cubicBezTo>
                  <a:cubicBezTo>
                    <a:pt x="5728546" y="5084767"/>
                    <a:pt x="5722045" y="5103243"/>
                    <a:pt x="5713149" y="5119667"/>
                  </a:cubicBezTo>
                  <a:cubicBezTo>
                    <a:pt x="5662851" y="5210682"/>
                    <a:pt x="5611185" y="5301012"/>
                    <a:pt x="5562940" y="5385184"/>
                  </a:cubicBezTo>
                  <a:cubicBezTo>
                    <a:pt x="5549596" y="5408451"/>
                    <a:pt x="5534199" y="5431375"/>
                    <a:pt x="5519486" y="5453274"/>
                  </a:cubicBezTo>
                  <a:lnTo>
                    <a:pt x="5514695" y="5460459"/>
                  </a:lnTo>
                  <a:cubicBezTo>
                    <a:pt x="5493139" y="5492622"/>
                    <a:pt x="5468161" y="5516574"/>
                    <a:pt x="5438736" y="5533340"/>
                  </a:cubicBezTo>
                  <a:cubicBezTo>
                    <a:pt x="5428813" y="5539156"/>
                    <a:pt x="5418890" y="5545315"/>
                    <a:pt x="5410336" y="5553527"/>
                  </a:cubicBezTo>
                  <a:cubicBezTo>
                    <a:pt x="5359697" y="5602456"/>
                    <a:pt x="5299476" y="5635645"/>
                    <a:pt x="5241651" y="5664387"/>
                  </a:cubicBezTo>
                  <a:cubicBezTo>
                    <a:pt x="5198539" y="5685943"/>
                    <a:pt x="5148242" y="5704420"/>
                    <a:pt x="5083573" y="5723238"/>
                  </a:cubicBezTo>
                  <a:cubicBezTo>
                    <a:pt x="5052436" y="5732135"/>
                    <a:pt x="5019247" y="5737610"/>
                    <a:pt x="4987426" y="5742400"/>
                  </a:cubicBezTo>
                  <a:cubicBezTo>
                    <a:pt x="4984004" y="5743084"/>
                    <a:pt x="4980582" y="5743426"/>
                    <a:pt x="4977161" y="5744110"/>
                  </a:cubicBezTo>
                  <a:cubicBezTo>
                    <a:pt x="4981951" y="5742742"/>
                    <a:pt x="4986399" y="5741715"/>
                    <a:pt x="4991189" y="5740346"/>
                  </a:cubicBezTo>
                  <a:cubicBezTo>
                    <a:pt x="5005560" y="5736583"/>
                    <a:pt x="5020273" y="5732477"/>
                    <a:pt x="5034986" y="5729056"/>
                  </a:cubicBezTo>
                  <a:cubicBezTo>
                    <a:pt x="5111972" y="5710579"/>
                    <a:pt x="5180404" y="5673968"/>
                    <a:pt x="5256022" y="5631540"/>
                  </a:cubicBezTo>
                  <a:lnTo>
                    <a:pt x="5271077" y="5622986"/>
                  </a:lnTo>
                  <a:cubicBezTo>
                    <a:pt x="5315216" y="5598350"/>
                    <a:pt x="5361065" y="5573030"/>
                    <a:pt x="5396650" y="5532655"/>
                  </a:cubicBezTo>
                  <a:cubicBezTo>
                    <a:pt x="5415811" y="5510757"/>
                    <a:pt x="5440447" y="5491938"/>
                    <a:pt x="5462345" y="5475856"/>
                  </a:cubicBezTo>
                  <a:cubicBezTo>
                    <a:pt x="5501693" y="5446089"/>
                    <a:pt x="5523934" y="5404687"/>
                    <a:pt x="5541726" y="5368076"/>
                  </a:cubicBezTo>
                  <a:cubicBezTo>
                    <a:pt x="5553360" y="5343782"/>
                    <a:pt x="5549253" y="5315041"/>
                    <a:pt x="5530435" y="5289379"/>
                  </a:cubicBezTo>
                  <a:cubicBezTo>
                    <a:pt x="5525645" y="5282536"/>
                    <a:pt x="5515037" y="5276035"/>
                    <a:pt x="5507168" y="5276035"/>
                  </a:cubicBezTo>
                  <a:cubicBezTo>
                    <a:pt x="5506826" y="5276035"/>
                    <a:pt x="5506483" y="5276035"/>
                    <a:pt x="5505799" y="5276035"/>
                  </a:cubicBezTo>
                  <a:cubicBezTo>
                    <a:pt x="5495876" y="5277061"/>
                    <a:pt x="5485612" y="5276035"/>
                    <a:pt x="5475689" y="5275350"/>
                  </a:cubicBezTo>
                  <a:cubicBezTo>
                    <a:pt x="5455159" y="5273639"/>
                    <a:pt x="5434288" y="5271929"/>
                    <a:pt x="5418890" y="5285615"/>
                  </a:cubicBezTo>
                  <a:cubicBezTo>
                    <a:pt x="5413074" y="5284589"/>
                    <a:pt x="5407941" y="5283562"/>
                    <a:pt x="5403151" y="5282536"/>
                  </a:cubicBezTo>
                  <a:cubicBezTo>
                    <a:pt x="5392886" y="5280483"/>
                    <a:pt x="5383990" y="5278429"/>
                    <a:pt x="5375436" y="5278429"/>
                  </a:cubicBezTo>
                  <a:cubicBezTo>
                    <a:pt x="5375094" y="5278429"/>
                    <a:pt x="5374752" y="5278429"/>
                    <a:pt x="5374410" y="5278429"/>
                  </a:cubicBezTo>
                  <a:cubicBezTo>
                    <a:pt x="5351827" y="5278772"/>
                    <a:pt x="5329244" y="5279798"/>
                    <a:pt x="5307004" y="5280825"/>
                  </a:cubicBezTo>
                  <a:cubicBezTo>
                    <a:pt x="5287843" y="5281851"/>
                    <a:pt x="5267998" y="5282536"/>
                    <a:pt x="5248494" y="5283220"/>
                  </a:cubicBezTo>
                  <a:cubicBezTo>
                    <a:pt x="5224201" y="5283562"/>
                    <a:pt x="5223859" y="5283904"/>
                    <a:pt x="5222148" y="5258242"/>
                  </a:cubicBezTo>
                  <a:lnTo>
                    <a:pt x="5222148" y="5256189"/>
                  </a:lnTo>
                  <a:cubicBezTo>
                    <a:pt x="5220779" y="5236686"/>
                    <a:pt x="5218384" y="5217183"/>
                    <a:pt x="5215647" y="5198364"/>
                  </a:cubicBezTo>
                  <a:cubicBezTo>
                    <a:pt x="5213594" y="5182625"/>
                    <a:pt x="5211199" y="5166201"/>
                    <a:pt x="5210173" y="5150119"/>
                  </a:cubicBezTo>
                  <a:lnTo>
                    <a:pt x="5206409" y="5104612"/>
                  </a:lnTo>
                  <a:cubicBezTo>
                    <a:pt x="5200592" y="5032074"/>
                    <a:pt x="5194433" y="4957483"/>
                    <a:pt x="5191354" y="4883576"/>
                  </a:cubicBezTo>
                  <a:cubicBezTo>
                    <a:pt x="5189301" y="4832252"/>
                    <a:pt x="5189643" y="4779902"/>
                    <a:pt x="5189985" y="4729262"/>
                  </a:cubicBezTo>
                  <a:cubicBezTo>
                    <a:pt x="5189985" y="4706679"/>
                    <a:pt x="5190327" y="4684438"/>
                    <a:pt x="5190327" y="4661856"/>
                  </a:cubicBezTo>
                  <a:cubicBezTo>
                    <a:pt x="5190327" y="4659119"/>
                    <a:pt x="5190327" y="4656040"/>
                    <a:pt x="5190669" y="4652276"/>
                  </a:cubicBezTo>
                  <a:cubicBezTo>
                    <a:pt x="5190669" y="4650907"/>
                    <a:pt x="5190669" y="4649538"/>
                    <a:pt x="5190669" y="4648170"/>
                  </a:cubicBezTo>
                  <a:cubicBezTo>
                    <a:pt x="5203329" y="4648170"/>
                    <a:pt x="5215647" y="4647486"/>
                    <a:pt x="5228307" y="4647486"/>
                  </a:cubicBezTo>
                  <a:cubicBezTo>
                    <a:pt x="5272445" y="4646459"/>
                    <a:pt x="5318295" y="4645775"/>
                    <a:pt x="5362776" y="4646117"/>
                  </a:cubicBezTo>
                  <a:cubicBezTo>
                    <a:pt x="5368251" y="4646117"/>
                    <a:pt x="5378516" y="4656040"/>
                    <a:pt x="5380910" y="4663567"/>
                  </a:cubicBezTo>
                  <a:cubicBezTo>
                    <a:pt x="5388780" y="4687860"/>
                    <a:pt x="5404520" y="4699494"/>
                    <a:pt x="5429155" y="4699494"/>
                  </a:cubicBezTo>
                  <a:cubicBezTo>
                    <a:pt x="5430182" y="4699494"/>
                    <a:pt x="5430866" y="4699494"/>
                    <a:pt x="5431892" y="4699494"/>
                  </a:cubicBezTo>
                  <a:cubicBezTo>
                    <a:pt x="5491429" y="4697441"/>
                    <a:pt x="5554728" y="4695046"/>
                    <a:pt x="5617344" y="4691966"/>
                  </a:cubicBezTo>
                  <a:cubicBezTo>
                    <a:pt x="5637873" y="4690940"/>
                    <a:pt x="5651902" y="4678964"/>
                    <a:pt x="5661825" y="4654671"/>
                  </a:cubicBezTo>
                  <a:cubicBezTo>
                    <a:pt x="5664562" y="4648170"/>
                    <a:pt x="5671405" y="4640642"/>
                    <a:pt x="5674827" y="4640300"/>
                  </a:cubicBezTo>
                  <a:cubicBezTo>
                    <a:pt x="5701857" y="4639274"/>
                    <a:pt x="5728888" y="4639274"/>
                    <a:pt x="5757287" y="4639616"/>
                  </a:cubicBezTo>
                  <a:cubicBezTo>
                    <a:pt x="5765499" y="4639616"/>
                    <a:pt x="5773711" y="4639616"/>
                    <a:pt x="5781923" y="4639616"/>
                  </a:cubicBezTo>
                  <a:lnTo>
                    <a:pt x="5781923" y="4647143"/>
                  </a:lnTo>
                  <a:close/>
                  <a:moveTo>
                    <a:pt x="5633083" y="5173044"/>
                  </a:moveTo>
                  <a:lnTo>
                    <a:pt x="5609474" y="5209655"/>
                  </a:lnTo>
                  <a:cubicBezTo>
                    <a:pt x="5602973" y="5219920"/>
                    <a:pt x="5595787" y="5230869"/>
                    <a:pt x="5588944" y="5241134"/>
                  </a:cubicBezTo>
                  <a:cubicBezTo>
                    <a:pt x="5585180" y="5246609"/>
                    <a:pt x="5580733" y="5252425"/>
                    <a:pt x="5575942" y="5255505"/>
                  </a:cubicBezTo>
                  <a:cubicBezTo>
                    <a:pt x="5574915" y="5255505"/>
                    <a:pt x="5571836" y="5254478"/>
                    <a:pt x="5569783" y="5253794"/>
                  </a:cubicBezTo>
                  <a:cubicBezTo>
                    <a:pt x="5569099" y="5253794"/>
                    <a:pt x="5568757" y="5253452"/>
                    <a:pt x="5568072" y="5253110"/>
                  </a:cubicBezTo>
                  <a:cubicBezTo>
                    <a:pt x="5568072" y="5252425"/>
                    <a:pt x="5568072" y="5251741"/>
                    <a:pt x="5568415" y="5251399"/>
                  </a:cubicBezTo>
                  <a:cubicBezTo>
                    <a:pt x="5568757" y="5249688"/>
                    <a:pt x="5569441" y="5246267"/>
                    <a:pt x="5569441" y="5245924"/>
                  </a:cubicBezTo>
                  <a:cubicBezTo>
                    <a:pt x="5589287" y="5239081"/>
                    <a:pt x="5597498" y="5223000"/>
                    <a:pt x="5605710" y="5207602"/>
                  </a:cubicBezTo>
                  <a:lnTo>
                    <a:pt x="5608448" y="5202812"/>
                  </a:lnTo>
                  <a:cubicBezTo>
                    <a:pt x="5612895" y="5194600"/>
                    <a:pt x="5619739" y="5187415"/>
                    <a:pt x="5626582" y="5179888"/>
                  </a:cubicBezTo>
                  <a:cubicBezTo>
                    <a:pt x="5628635" y="5177835"/>
                    <a:pt x="5630688" y="5175439"/>
                    <a:pt x="5632741" y="5173386"/>
                  </a:cubicBezTo>
                  <a:close/>
                  <a:moveTo>
                    <a:pt x="5785345" y="4609848"/>
                  </a:moveTo>
                  <a:lnTo>
                    <a:pt x="5761393" y="4609848"/>
                  </a:lnTo>
                  <a:cubicBezTo>
                    <a:pt x="5738811" y="4609848"/>
                    <a:pt x="5716228" y="4609848"/>
                    <a:pt x="5693303" y="4609848"/>
                  </a:cubicBezTo>
                  <a:cubicBezTo>
                    <a:pt x="5668326" y="4609848"/>
                    <a:pt x="5641295" y="4612927"/>
                    <a:pt x="5634794" y="4648512"/>
                  </a:cubicBezTo>
                  <a:cubicBezTo>
                    <a:pt x="5632741" y="4659119"/>
                    <a:pt x="5624529" y="4664594"/>
                    <a:pt x="5608789" y="4665278"/>
                  </a:cubicBezTo>
                  <a:cubicBezTo>
                    <a:pt x="5553017" y="4667330"/>
                    <a:pt x="5497245" y="4669726"/>
                    <a:pt x="5441131" y="4671779"/>
                  </a:cubicBezTo>
                  <a:cubicBezTo>
                    <a:pt x="5422654" y="4672463"/>
                    <a:pt x="5412047" y="4669384"/>
                    <a:pt x="5407257" y="4650907"/>
                  </a:cubicBezTo>
                  <a:cubicBezTo>
                    <a:pt x="5401440" y="4629009"/>
                    <a:pt x="5383990" y="4617375"/>
                    <a:pt x="5356959" y="4617375"/>
                  </a:cubicBezTo>
                  <a:lnTo>
                    <a:pt x="5356275" y="4617375"/>
                  </a:lnTo>
                  <a:cubicBezTo>
                    <a:pt x="5317268" y="4617375"/>
                    <a:pt x="5278262" y="4617375"/>
                    <a:pt x="5238572" y="4617375"/>
                  </a:cubicBezTo>
                  <a:lnTo>
                    <a:pt x="5193064" y="4617375"/>
                  </a:lnTo>
                  <a:lnTo>
                    <a:pt x="5193064" y="4356307"/>
                  </a:lnTo>
                  <a:cubicBezTo>
                    <a:pt x="5193064" y="4356307"/>
                    <a:pt x="5195459" y="4355965"/>
                    <a:pt x="5196486" y="4355622"/>
                  </a:cubicBezTo>
                  <a:cubicBezTo>
                    <a:pt x="5200250" y="4354938"/>
                    <a:pt x="5203329" y="4354254"/>
                    <a:pt x="5206409" y="4354254"/>
                  </a:cubicBezTo>
                  <a:lnTo>
                    <a:pt x="5237545" y="4354254"/>
                  </a:lnTo>
                  <a:cubicBezTo>
                    <a:pt x="5349090" y="4354938"/>
                    <a:pt x="5464398" y="4355280"/>
                    <a:pt x="5577995" y="4356307"/>
                  </a:cubicBezTo>
                  <a:cubicBezTo>
                    <a:pt x="5591339" y="4356307"/>
                    <a:pt x="5604684" y="4359044"/>
                    <a:pt x="5615291" y="4363834"/>
                  </a:cubicBezTo>
                  <a:cubicBezTo>
                    <a:pt x="5651560" y="4379916"/>
                    <a:pt x="5688513" y="4381285"/>
                    <a:pt x="5732310" y="4378547"/>
                  </a:cubicBezTo>
                  <a:cubicBezTo>
                    <a:pt x="5753523" y="4377178"/>
                    <a:pt x="5774395" y="4377521"/>
                    <a:pt x="5796978" y="4377863"/>
                  </a:cubicBezTo>
                  <a:cubicBezTo>
                    <a:pt x="5805874" y="4377863"/>
                    <a:pt x="5814770" y="4377863"/>
                    <a:pt x="5823666" y="4377863"/>
                  </a:cubicBezTo>
                  <a:lnTo>
                    <a:pt x="5785345" y="4609163"/>
                  </a:lnTo>
                  <a:close/>
                  <a:moveTo>
                    <a:pt x="5863357" y="4011066"/>
                  </a:moveTo>
                  <a:lnTo>
                    <a:pt x="5863357" y="4011066"/>
                  </a:lnTo>
                  <a:cubicBezTo>
                    <a:pt x="5855145" y="4108582"/>
                    <a:pt x="5845907" y="4210546"/>
                    <a:pt x="5834958" y="4322775"/>
                  </a:cubicBezTo>
                  <a:cubicBezTo>
                    <a:pt x="5831878" y="4356307"/>
                    <a:pt x="5831194" y="4356649"/>
                    <a:pt x="5796978" y="4357333"/>
                  </a:cubicBezTo>
                  <a:cubicBezTo>
                    <a:pt x="5763446" y="4358360"/>
                    <a:pt x="5728204" y="4359044"/>
                    <a:pt x="5693645" y="4355965"/>
                  </a:cubicBezTo>
                  <a:cubicBezTo>
                    <a:pt x="5679617" y="4354938"/>
                    <a:pt x="5665246" y="4350832"/>
                    <a:pt x="5651218" y="4347068"/>
                  </a:cubicBezTo>
                  <a:cubicBezTo>
                    <a:pt x="5643690" y="4345015"/>
                    <a:pt x="5636162" y="4342962"/>
                    <a:pt x="5628635" y="4341252"/>
                  </a:cubicBezTo>
                  <a:cubicBezTo>
                    <a:pt x="5623845" y="4340225"/>
                    <a:pt x="5619054" y="4338857"/>
                    <a:pt x="5614606" y="4337830"/>
                  </a:cubicBezTo>
                  <a:cubicBezTo>
                    <a:pt x="5601262" y="4334408"/>
                    <a:pt x="5587576" y="4330987"/>
                    <a:pt x="5573889" y="4330644"/>
                  </a:cubicBezTo>
                  <a:cubicBezTo>
                    <a:pt x="5483901" y="4329618"/>
                    <a:pt x="5392544" y="4329618"/>
                    <a:pt x="5303924" y="4329618"/>
                  </a:cubicBezTo>
                  <a:lnTo>
                    <a:pt x="5218384" y="4329618"/>
                  </a:lnTo>
                  <a:cubicBezTo>
                    <a:pt x="5215647" y="4329618"/>
                    <a:pt x="5213252" y="4329618"/>
                    <a:pt x="5210514" y="4329618"/>
                  </a:cubicBezTo>
                  <a:lnTo>
                    <a:pt x="5198197" y="4329618"/>
                  </a:lnTo>
                  <a:cubicBezTo>
                    <a:pt x="5198197" y="4329618"/>
                    <a:pt x="5198197" y="3937844"/>
                    <a:pt x="5198197" y="3937844"/>
                  </a:cubicBezTo>
                  <a:cubicBezTo>
                    <a:pt x="5205040" y="3940239"/>
                    <a:pt x="5211199" y="3942634"/>
                    <a:pt x="5217700" y="3944687"/>
                  </a:cubicBezTo>
                  <a:cubicBezTo>
                    <a:pt x="5235150" y="3950846"/>
                    <a:pt x="5250890" y="3956663"/>
                    <a:pt x="5266629" y="3962822"/>
                  </a:cubicBezTo>
                  <a:cubicBezTo>
                    <a:pt x="5300503" y="3975824"/>
                    <a:pt x="5319664" y="3969323"/>
                    <a:pt x="5336430" y="3939555"/>
                  </a:cubicBezTo>
                  <a:cubicBezTo>
                    <a:pt x="5338483" y="3936133"/>
                    <a:pt x="5340194" y="3932369"/>
                    <a:pt x="5342247" y="3928948"/>
                  </a:cubicBezTo>
                  <a:cubicBezTo>
                    <a:pt x="5353195" y="3908760"/>
                    <a:pt x="5363460" y="3889941"/>
                    <a:pt x="5383306" y="3876255"/>
                  </a:cubicBezTo>
                  <a:cubicBezTo>
                    <a:pt x="5392544" y="3870096"/>
                    <a:pt x="5394939" y="3850935"/>
                    <a:pt x="5394255" y="3840670"/>
                  </a:cubicBezTo>
                  <a:cubicBezTo>
                    <a:pt x="5392544" y="3814324"/>
                    <a:pt x="5398018" y="3789004"/>
                    <a:pt x="5411705" y="3763684"/>
                  </a:cubicBezTo>
                  <a:cubicBezTo>
                    <a:pt x="5413758" y="3759921"/>
                    <a:pt x="5420259" y="3755815"/>
                    <a:pt x="5422996" y="3755815"/>
                  </a:cubicBezTo>
                  <a:cubicBezTo>
                    <a:pt x="5422996" y="3755815"/>
                    <a:pt x="5422996" y="3755815"/>
                    <a:pt x="5423338" y="3755815"/>
                  </a:cubicBezTo>
                  <a:cubicBezTo>
                    <a:pt x="5501693" y="3776002"/>
                    <a:pt x="5581759" y="3771896"/>
                    <a:pt x="5659087" y="3767790"/>
                  </a:cubicBezTo>
                  <a:cubicBezTo>
                    <a:pt x="5690566" y="3766079"/>
                    <a:pt x="5723071" y="3764369"/>
                    <a:pt x="5755234" y="3764369"/>
                  </a:cubicBezTo>
                  <a:lnTo>
                    <a:pt x="5759341" y="3764369"/>
                  </a:lnTo>
                  <a:cubicBezTo>
                    <a:pt x="5774053" y="3764369"/>
                    <a:pt x="5789108" y="3764369"/>
                    <a:pt x="5803821" y="3763684"/>
                  </a:cubicBezTo>
                  <a:cubicBezTo>
                    <a:pt x="5815112" y="3763342"/>
                    <a:pt x="5819561" y="3766764"/>
                    <a:pt x="5821613" y="3778397"/>
                  </a:cubicBezTo>
                  <a:cubicBezTo>
                    <a:pt x="5829483" y="3818772"/>
                    <a:pt x="5837353" y="3855725"/>
                    <a:pt x="5845907" y="3891652"/>
                  </a:cubicBezTo>
                  <a:cubicBezTo>
                    <a:pt x="5846934" y="3896785"/>
                    <a:pt x="5850355" y="3900548"/>
                    <a:pt x="5853777" y="3904654"/>
                  </a:cubicBezTo>
                  <a:cubicBezTo>
                    <a:pt x="5855488" y="3906707"/>
                    <a:pt x="5857198" y="3908760"/>
                    <a:pt x="5858567" y="3910813"/>
                  </a:cubicBezTo>
                  <a:cubicBezTo>
                    <a:pt x="5859251" y="3911840"/>
                    <a:pt x="5859593" y="3912524"/>
                    <a:pt x="5860278" y="3913551"/>
                  </a:cubicBezTo>
                  <a:cubicBezTo>
                    <a:pt x="5862673" y="3916972"/>
                    <a:pt x="5864726" y="3920394"/>
                    <a:pt x="5865068" y="3923473"/>
                  </a:cubicBezTo>
                  <a:cubicBezTo>
                    <a:pt x="5865068" y="3928948"/>
                    <a:pt x="5865068" y="3934764"/>
                    <a:pt x="5865068" y="3940239"/>
                  </a:cubicBezTo>
                  <a:cubicBezTo>
                    <a:pt x="5865410" y="3963506"/>
                    <a:pt x="5866094" y="3987457"/>
                    <a:pt x="5864042" y="40107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42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</p:grpSp>
    </p:spTree>
    <p:extLst>
      <p:ext uri="{BB962C8B-B14F-4D97-AF65-F5344CB8AC3E}">
        <p14:creationId xmlns:p14="http://schemas.microsoft.com/office/powerpoint/2010/main" val="57763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Placeholder 103">
            <a:extLst>
              <a:ext uri="{FF2B5EF4-FFF2-40B4-BE49-F238E27FC236}">
                <a16:creationId xmlns:a16="http://schemas.microsoft.com/office/drawing/2014/main" id="{EAE0A583-CA22-E786-C346-B8B61CD35F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r="55797"/>
          <a:stretch/>
        </p:blipFill>
        <p:spPr>
          <a:xfrm>
            <a:off x="5830888" y="-17463"/>
            <a:ext cx="2881312" cy="4640263"/>
          </a:xfrm>
        </p:spPr>
      </p:pic>
      <p:pic>
        <p:nvPicPr>
          <p:cNvPr id="110" name="Picture Placeholder 105">
            <a:extLst>
              <a:ext uri="{FF2B5EF4-FFF2-40B4-BE49-F238E27FC236}">
                <a16:creationId xmlns:a16="http://schemas.microsoft.com/office/drawing/2014/main" id="{8D53CB6E-37CC-E3A2-B354-5102BE8211D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6214" b="5440"/>
          <a:stretch/>
        </p:blipFill>
        <p:spPr>
          <a:xfrm>
            <a:off x="8397875" y="936625"/>
            <a:ext cx="3700463" cy="5935663"/>
          </a:xfr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638FA3F0-E6D3-4DD7-9532-6B9060126686}"/>
              </a:ext>
            </a:extLst>
          </p:cNvPr>
          <p:cNvSpPr/>
          <p:nvPr/>
        </p:nvSpPr>
        <p:spPr>
          <a:xfrm>
            <a:off x="5619750" y="4740806"/>
            <a:ext cx="2765064" cy="1807441"/>
          </a:xfrm>
          <a:prstGeom prst="parallelogram">
            <a:avLst>
              <a:gd name="adj" fmla="val 11158"/>
            </a:avLst>
          </a:prstGeom>
          <a:solidFill>
            <a:schemeClr val="bg1"/>
          </a:solidFill>
          <a:ln>
            <a:noFill/>
          </a:ln>
          <a:effectLst>
            <a:outerShdw blurRad="203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C4DF69-B6EB-F280-6B70-F00D5535B150}"/>
              </a:ext>
            </a:extLst>
          </p:cNvPr>
          <p:cNvSpPr/>
          <p:nvPr/>
        </p:nvSpPr>
        <p:spPr>
          <a:xfrm>
            <a:off x="11181411" y="6405798"/>
            <a:ext cx="1009504" cy="34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F39265-0367-C2C7-1498-03A6854E72D5}"/>
              </a:ext>
            </a:extLst>
          </p:cNvPr>
          <p:cNvSpPr txBox="1"/>
          <p:nvPr/>
        </p:nvSpPr>
        <p:spPr>
          <a:xfrm>
            <a:off x="11293253" y="6410031"/>
            <a:ext cx="785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9</a:t>
            </a:r>
            <a:r>
              <a:rPr lang="id-ID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 - </a:t>
            </a:r>
            <a:r>
              <a:rPr lang="en-US" sz="1600" b="1" dirty="0">
                <a:solidFill>
                  <a:schemeClr val="bg1">
                    <a:alpha val="99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Yantramanav" panose="02000000000000000000" pitchFamily="2" charset="0"/>
              </a:rPr>
              <a:t>09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AA63DC-F8DF-7B6D-5D18-A9BAB94D5477}"/>
              </a:ext>
            </a:extLst>
          </p:cNvPr>
          <p:cNvGrpSpPr/>
          <p:nvPr/>
        </p:nvGrpSpPr>
        <p:grpSpPr>
          <a:xfrm rot="1631824">
            <a:off x="4606653" y="1039267"/>
            <a:ext cx="448416" cy="714477"/>
            <a:chOff x="5719958" y="1927123"/>
            <a:chExt cx="318892" cy="508102"/>
          </a:xfrm>
        </p:grpSpPr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ACCE784E-DB81-9FB6-0FC0-A4B6DEE18662}"/>
                </a:ext>
              </a:extLst>
            </p:cNvPr>
            <p:cNvSpPr/>
            <p:nvPr/>
          </p:nvSpPr>
          <p:spPr>
            <a:xfrm rot="11296936" flipH="1">
              <a:off x="5719958" y="1927123"/>
              <a:ext cx="79963" cy="347087"/>
            </a:xfrm>
            <a:prstGeom prst="triangle">
              <a:avLst>
                <a:gd name="adj" fmla="val 748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397B52-AA69-99D0-1D54-0DC5F847A67A}"/>
                </a:ext>
              </a:extLst>
            </p:cNvPr>
            <p:cNvSpPr/>
            <p:nvPr/>
          </p:nvSpPr>
          <p:spPr>
            <a:xfrm>
              <a:off x="5768975" y="1939925"/>
              <a:ext cx="269875" cy="495300"/>
            </a:xfrm>
            <a:custGeom>
              <a:avLst/>
              <a:gdLst>
                <a:gd name="connsiteX0" fmla="*/ 85725 w 269875"/>
                <a:gd name="connsiteY0" fmla="*/ 0 h 495300"/>
                <a:gd name="connsiteX1" fmla="*/ 269875 w 269875"/>
                <a:gd name="connsiteY1" fmla="*/ 12700 h 495300"/>
                <a:gd name="connsiteX2" fmla="*/ 114300 w 269875"/>
                <a:gd name="connsiteY2" fmla="*/ 263525 h 495300"/>
                <a:gd name="connsiteX3" fmla="*/ 269875 w 269875"/>
                <a:gd name="connsiteY3" fmla="*/ 266700 h 495300"/>
                <a:gd name="connsiteX4" fmla="*/ 85725 w 269875"/>
                <a:gd name="connsiteY4" fmla="*/ 495300 h 495300"/>
                <a:gd name="connsiteX5" fmla="*/ 114300 w 269875"/>
                <a:gd name="connsiteY5" fmla="*/ 361950 h 495300"/>
                <a:gd name="connsiteX6" fmla="*/ 0 w 269875"/>
                <a:gd name="connsiteY6" fmla="*/ 352425 h 495300"/>
                <a:gd name="connsiteX7" fmla="*/ 85725 w 269875"/>
                <a:gd name="connsiteY7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5" h="495300">
                  <a:moveTo>
                    <a:pt x="85725" y="0"/>
                  </a:moveTo>
                  <a:lnTo>
                    <a:pt x="269875" y="12700"/>
                  </a:lnTo>
                  <a:lnTo>
                    <a:pt x="114300" y="263525"/>
                  </a:lnTo>
                  <a:lnTo>
                    <a:pt x="269875" y="266700"/>
                  </a:lnTo>
                  <a:lnTo>
                    <a:pt x="85725" y="495300"/>
                  </a:lnTo>
                  <a:lnTo>
                    <a:pt x="114300" y="361950"/>
                  </a:lnTo>
                  <a:lnTo>
                    <a:pt x="0" y="352425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7C416A-DA26-2D84-F290-CEF7C959686A}"/>
              </a:ext>
            </a:extLst>
          </p:cNvPr>
          <p:cNvGrpSpPr/>
          <p:nvPr/>
        </p:nvGrpSpPr>
        <p:grpSpPr>
          <a:xfrm rot="5786580">
            <a:off x="4779672" y="1798364"/>
            <a:ext cx="258891" cy="412500"/>
            <a:chOff x="5719958" y="1927123"/>
            <a:chExt cx="318892" cy="508102"/>
          </a:xfrm>
        </p:grpSpPr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189BF65B-0D03-2445-A27A-1E1AC4BFBA38}"/>
                </a:ext>
              </a:extLst>
            </p:cNvPr>
            <p:cNvSpPr/>
            <p:nvPr/>
          </p:nvSpPr>
          <p:spPr>
            <a:xfrm rot="11296936" flipH="1">
              <a:off x="5719958" y="1927123"/>
              <a:ext cx="79963" cy="347087"/>
            </a:xfrm>
            <a:prstGeom prst="triangle">
              <a:avLst>
                <a:gd name="adj" fmla="val 748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C03B01-ABAC-0D5A-FBA2-E2067E589574}"/>
                </a:ext>
              </a:extLst>
            </p:cNvPr>
            <p:cNvSpPr/>
            <p:nvPr/>
          </p:nvSpPr>
          <p:spPr>
            <a:xfrm>
              <a:off x="5768975" y="1939925"/>
              <a:ext cx="269875" cy="495300"/>
            </a:xfrm>
            <a:custGeom>
              <a:avLst/>
              <a:gdLst>
                <a:gd name="connsiteX0" fmla="*/ 85725 w 269875"/>
                <a:gd name="connsiteY0" fmla="*/ 0 h 495300"/>
                <a:gd name="connsiteX1" fmla="*/ 269875 w 269875"/>
                <a:gd name="connsiteY1" fmla="*/ 12700 h 495300"/>
                <a:gd name="connsiteX2" fmla="*/ 114300 w 269875"/>
                <a:gd name="connsiteY2" fmla="*/ 263525 h 495300"/>
                <a:gd name="connsiteX3" fmla="*/ 269875 w 269875"/>
                <a:gd name="connsiteY3" fmla="*/ 266700 h 495300"/>
                <a:gd name="connsiteX4" fmla="*/ 85725 w 269875"/>
                <a:gd name="connsiteY4" fmla="*/ 495300 h 495300"/>
                <a:gd name="connsiteX5" fmla="*/ 114300 w 269875"/>
                <a:gd name="connsiteY5" fmla="*/ 361950 h 495300"/>
                <a:gd name="connsiteX6" fmla="*/ 0 w 269875"/>
                <a:gd name="connsiteY6" fmla="*/ 352425 h 495300"/>
                <a:gd name="connsiteX7" fmla="*/ 85725 w 269875"/>
                <a:gd name="connsiteY7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5" h="495300">
                  <a:moveTo>
                    <a:pt x="85725" y="0"/>
                  </a:moveTo>
                  <a:lnTo>
                    <a:pt x="269875" y="12700"/>
                  </a:lnTo>
                  <a:lnTo>
                    <a:pt x="114300" y="263525"/>
                  </a:lnTo>
                  <a:lnTo>
                    <a:pt x="269875" y="266700"/>
                  </a:lnTo>
                  <a:lnTo>
                    <a:pt x="85725" y="495300"/>
                  </a:lnTo>
                  <a:lnTo>
                    <a:pt x="114300" y="361950"/>
                  </a:lnTo>
                  <a:lnTo>
                    <a:pt x="0" y="352425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F0147BC-4C9A-E5A1-17CA-0B90EAC5C258}"/>
              </a:ext>
            </a:extLst>
          </p:cNvPr>
          <p:cNvSpPr txBox="1"/>
          <p:nvPr/>
        </p:nvSpPr>
        <p:spPr>
          <a:xfrm>
            <a:off x="344893" y="3438722"/>
            <a:ext cx="4344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+mj-lt"/>
              </a:rPr>
              <a:t>Contact information for sponsorship inquiries:</a:t>
            </a:r>
            <a:endParaRPr lang="en-PK" sz="20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3A4657-B67E-0831-6845-0AF1E75DA71D}"/>
              </a:ext>
            </a:extLst>
          </p:cNvPr>
          <p:cNvGrpSpPr/>
          <p:nvPr/>
        </p:nvGrpSpPr>
        <p:grpSpPr>
          <a:xfrm>
            <a:off x="453719" y="2518347"/>
            <a:ext cx="5089831" cy="523220"/>
            <a:chOff x="453719" y="2055398"/>
            <a:chExt cx="5089831" cy="523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5611C57-5133-E97C-0931-7C3F487D3361}"/>
                </a:ext>
              </a:extLst>
            </p:cNvPr>
            <p:cNvGrpSpPr/>
            <p:nvPr/>
          </p:nvGrpSpPr>
          <p:grpSpPr>
            <a:xfrm>
              <a:off x="453719" y="2145080"/>
              <a:ext cx="318457" cy="318457"/>
              <a:chOff x="7122281" y="2473873"/>
              <a:chExt cx="405304" cy="405304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9B3217E-F861-B8F6-C3DA-49421A8F72F0}"/>
                  </a:ext>
                </a:extLst>
              </p:cNvPr>
              <p:cNvSpPr/>
              <p:nvPr/>
            </p:nvSpPr>
            <p:spPr>
              <a:xfrm>
                <a:off x="7122281" y="2473873"/>
                <a:ext cx="405304" cy="40530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dirty="0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0BB094E-D464-801E-A9E7-A9E570C3895C}"/>
                  </a:ext>
                </a:extLst>
              </p:cNvPr>
              <p:cNvGrpSpPr/>
              <p:nvPr/>
            </p:nvGrpSpPr>
            <p:grpSpPr>
              <a:xfrm rot="21355707">
                <a:off x="7249421" y="2556210"/>
                <a:ext cx="151024" cy="240630"/>
                <a:chOff x="5719958" y="1927123"/>
                <a:chExt cx="318892" cy="508102"/>
              </a:xfrm>
            </p:grpSpPr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B5A426A9-F8FA-19DB-277B-68E38A72AD9E}"/>
                    </a:ext>
                  </a:extLst>
                </p:cNvPr>
                <p:cNvSpPr/>
                <p:nvPr/>
              </p:nvSpPr>
              <p:spPr>
                <a:xfrm rot="11296936" flipH="1">
                  <a:off x="5719958" y="1927123"/>
                  <a:ext cx="79963" cy="347087"/>
                </a:xfrm>
                <a:prstGeom prst="triangle">
                  <a:avLst>
                    <a:gd name="adj" fmla="val 7482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47A84941-9447-1B1B-4B9A-D8396C8DF867}"/>
                    </a:ext>
                  </a:extLst>
                </p:cNvPr>
                <p:cNvSpPr/>
                <p:nvPr/>
              </p:nvSpPr>
              <p:spPr>
                <a:xfrm>
                  <a:off x="5768975" y="1939925"/>
                  <a:ext cx="269875" cy="495300"/>
                </a:xfrm>
                <a:custGeom>
                  <a:avLst/>
                  <a:gdLst>
                    <a:gd name="connsiteX0" fmla="*/ 85725 w 269875"/>
                    <a:gd name="connsiteY0" fmla="*/ 0 h 495300"/>
                    <a:gd name="connsiteX1" fmla="*/ 269875 w 269875"/>
                    <a:gd name="connsiteY1" fmla="*/ 12700 h 495300"/>
                    <a:gd name="connsiteX2" fmla="*/ 114300 w 269875"/>
                    <a:gd name="connsiteY2" fmla="*/ 263525 h 495300"/>
                    <a:gd name="connsiteX3" fmla="*/ 269875 w 269875"/>
                    <a:gd name="connsiteY3" fmla="*/ 266700 h 495300"/>
                    <a:gd name="connsiteX4" fmla="*/ 85725 w 269875"/>
                    <a:gd name="connsiteY4" fmla="*/ 495300 h 495300"/>
                    <a:gd name="connsiteX5" fmla="*/ 114300 w 269875"/>
                    <a:gd name="connsiteY5" fmla="*/ 361950 h 495300"/>
                    <a:gd name="connsiteX6" fmla="*/ 0 w 269875"/>
                    <a:gd name="connsiteY6" fmla="*/ 352425 h 495300"/>
                    <a:gd name="connsiteX7" fmla="*/ 85725 w 269875"/>
                    <a:gd name="connsiteY7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875" h="495300">
                      <a:moveTo>
                        <a:pt x="85725" y="0"/>
                      </a:moveTo>
                      <a:lnTo>
                        <a:pt x="269875" y="12700"/>
                      </a:lnTo>
                      <a:lnTo>
                        <a:pt x="114300" y="263525"/>
                      </a:lnTo>
                      <a:lnTo>
                        <a:pt x="269875" y="266700"/>
                      </a:lnTo>
                      <a:lnTo>
                        <a:pt x="85725" y="495300"/>
                      </a:lnTo>
                      <a:lnTo>
                        <a:pt x="114300" y="361950"/>
                      </a:lnTo>
                      <a:lnTo>
                        <a:pt x="0" y="352425"/>
                      </a:lnTo>
                      <a:lnTo>
                        <a:pt x="857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9AAED2F-B32F-474B-6C08-A22BDB813AA2}"/>
                </a:ext>
              </a:extLst>
            </p:cNvPr>
            <p:cNvSpPr txBox="1"/>
            <p:nvPr/>
          </p:nvSpPr>
          <p:spPr>
            <a:xfrm>
              <a:off x="824571" y="2055398"/>
              <a:ext cx="471897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Partner with us to inspire, educate, and empower the next generation.</a:t>
              </a:r>
              <a:endParaRPr lang="en-PK" sz="14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9E6593C-B255-E88D-1B19-F0638DEC355C}"/>
              </a:ext>
            </a:extLst>
          </p:cNvPr>
          <p:cNvGrpSpPr/>
          <p:nvPr/>
        </p:nvGrpSpPr>
        <p:grpSpPr>
          <a:xfrm>
            <a:off x="325846" y="1021844"/>
            <a:ext cx="6139974" cy="1377091"/>
            <a:chOff x="325846" y="543774"/>
            <a:chExt cx="6139974" cy="13770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D58113-A950-4CEF-8513-C1D3C0BF6490}"/>
                </a:ext>
              </a:extLst>
            </p:cNvPr>
            <p:cNvSpPr txBox="1"/>
            <p:nvPr/>
          </p:nvSpPr>
          <p:spPr>
            <a:xfrm>
              <a:off x="325846" y="543774"/>
              <a:ext cx="613997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>
                  <a:latin typeface="+mj-lt"/>
                </a:rPr>
                <a:t>Join Us in</a:t>
              </a:r>
              <a:endParaRPr lang="en-PK" sz="4800" dirty="0">
                <a:latin typeface="+mj-l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3C6C06-16A4-1A4E-B234-149AA3145518}"/>
                </a:ext>
              </a:extLst>
            </p:cNvPr>
            <p:cNvSpPr txBox="1"/>
            <p:nvPr/>
          </p:nvSpPr>
          <p:spPr>
            <a:xfrm>
              <a:off x="325846" y="1089868"/>
              <a:ext cx="613997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>
                  <a:latin typeface="+mj-lt"/>
                </a:rPr>
                <a:t>Making a Difference</a:t>
              </a:r>
              <a:endParaRPr lang="en-PK" sz="4800" dirty="0">
                <a:latin typeface="+mj-lt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7FC64-9A2A-BFC9-3939-F2829BB6B097}"/>
              </a:ext>
            </a:extLst>
          </p:cNvPr>
          <p:cNvGrpSpPr/>
          <p:nvPr/>
        </p:nvGrpSpPr>
        <p:grpSpPr>
          <a:xfrm>
            <a:off x="484225" y="3983158"/>
            <a:ext cx="3899607" cy="563131"/>
            <a:chOff x="484225" y="4239991"/>
            <a:chExt cx="3899607" cy="563131"/>
          </a:xfrm>
        </p:grpSpPr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3C8C65F5-CD35-88EC-B5E6-F2D575814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84225" y="4267703"/>
              <a:ext cx="507707" cy="507707"/>
            </a:xfrm>
            <a:prstGeom prst="rect">
              <a:avLst/>
            </a:prstGeom>
          </p:spPr>
        </p:pic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B88A389-9D0B-630B-2F6B-255823313796}"/>
                </a:ext>
              </a:extLst>
            </p:cNvPr>
            <p:cNvGrpSpPr/>
            <p:nvPr/>
          </p:nvGrpSpPr>
          <p:grpSpPr>
            <a:xfrm>
              <a:off x="1165001" y="4239991"/>
              <a:ext cx="3218831" cy="563131"/>
              <a:chOff x="1165001" y="3448411"/>
              <a:chExt cx="3218831" cy="563131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6B9475D-6E00-4F0E-5A5D-8729A66435D2}"/>
                  </a:ext>
                </a:extLst>
              </p:cNvPr>
              <p:cNvSpPr txBox="1"/>
              <p:nvPr/>
            </p:nvSpPr>
            <p:spPr>
              <a:xfrm>
                <a:off x="1165001" y="3448411"/>
                <a:ext cx="236123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/>
                  <a:t>Email:</a:t>
                </a:r>
                <a:endParaRPr lang="en-PK" sz="1600" b="1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2D5C960-829E-0F23-6F76-930164360A06}"/>
                  </a:ext>
                </a:extLst>
              </p:cNvPr>
              <p:cNvSpPr txBox="1"/>
              <p:nvPr/>
            </p:nvSpPr>
            <p:spPr>
              <a:xfrm>
                <a:off x="1165001" y="3703765"/>
                <a:ext cx="32188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fitzroydunkley@hotmail.com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B2928CD-DB97-C885-448B-56D414399795}"/>
              </a:ext>
            </a:extLst>
          </p:cNvPr>
          <p:cNvGrpSpPr/>
          <p:nvPr/>
        </p:nvGrpSpPr>
        <p:grpSpPr>
          <a:xfrm>
            <a:off x="507302" y="4927311"/>
            <a:ext cx="3876530" cy="563131"/>
            <a:chOff x="507302" y="5184144"/>
            <a:chExt cx="3876530" cy="563131"/>
          </a:xfrm>
        </p:grpSpPr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56390EC7-D67E-376F-415E-F95D4C506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07302" y="5234933"/>
              <a:ext cx="461552" cy="461552"/>
            </a:xfrm>
            <a:prstGeom prst="rect">
              <a:avLst/>
            </a:prstGeom>
          </p:spPr>
        </p:pic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E2F759C-C7CA-F991-F86E-4A4823BB7DA9}"/>
                </a:ext>
              </a:extLst>
            </p:cNvPr>
            <p:cNvGrpSpPr/>
            <p:nvPr/>
          </p:nvGrpSpPr>
          <p:grpSpPr>
            <a:xfrm>
              <a:off x="1165001" y="5184144"/>
              <a:ext cx="3218831" cy="563131"/>
              <a:chOff x="1165001" y="3448411"/>
              <a:chExt cx="3218831" cy="563131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873CE32-1871-0C0E-19C5-54D4D3CFA78C}"/>
                  </a:ext>
                </a:extLst>
              </p:cNvPr>
              <p:cNvSpPr txBox="1"/>
              <p:nvPr/>
            </p:nvSpPr>
            <p:spPr>
              <a:xfrm>
                <a:off x="1165001" y="3448411"/>
                <a:ext cx="236123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/>
                  <a:t>Phone:</a:t>
                </a:r>
                <a:endParaRPr lang="en-PK" sz="1600" b="1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BB3DD4F-1338-2D0E-EE52-EEA7476C3B4F}"/>
                  </a:ext>
                </a:extLst>
              </p:cNvPr>
              <p:cNvSpPr txBox="1"/>
              <p:nvPr/>
            </p:nvSpPr>
            <p:spPr>
              <a:xfrm>
                <a:off x="1165001" y="3703765"/>
                <a:ext cx="32188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(225) 371-0126</a:t>
                </a:r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F5A05C3-C9D2-907C-0630-1CCFCBEE70E0}"/>
              </a:ext>
            </a:extLst>
          </p:cNvPr>
          <p:cNvGrpSpPr/>
          <p:nvPr/>
        </p:nvGrpSpPr>
        <p:grpSpPr>
          <a:xfrm>
            <a:off x="5800008" y="4995086"/>
            <a:ext cx="2404549" cy="1298880"/>
            <a:chOff x="5543550" y="3937281"/>
            <a:chExt cx="2404549" cy="1298880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FAC8228-1C9A-0917-954D-8F8C397F4B2A}"/>
                </a:ext>
              </a:extLst>
            </p:cNvPr>
            <p:cNvSpPr txBox="1"/>
            <p:nvPr/>
          </p:nvSpPr>
          <p:spPr>
            <a:xfrm>
              <a:off x="5608539" y="3937281"/>
              <a:ext cx="2274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PK"/>
              </a:defPPr>
              <a:lvl1pPr>
                <a:defRPr sz="2000">
                  <a:solidFill>
                    <a:schemeClr val="accent2"/>
                  </a:solidFill>
                  <a:latin typeface="+mj-lt"/>
                </a:defRPr>
              </a:lvl1pPr>
            </a:lstStyle>
            <a:p>
              <a:pPr algn="ctr"/>
              <a:r>
                <a:rPr lang="en-US" sz="2800" dirty="0">
                  <a:solidFill>
                    <a:schemeClr val="accent1"/>
                  </a:solidFill>
                </a:rPr>
                <a:t>Closing message: </a:t>
              </a:r>
              <a:endParaRPr lang="en-PK" sz="2800" dirty="0">
                <a:solidFill>
                  <a:schemeClr val="accent1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008E61D-8D8B-01FE-B710-539D8707105B}"/>
                </a:ext>
              </a:extLst>
            </p:cNvPr>
            <p:cNvSpPr txBox="1"/>
            <p:nvPr/>
          </p:nvSpPr>
          <p:spPr>
            <a:xfrm>
              <a:off x="5543550" y="4405164"/>
              <a:ext cx="240454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PK"/>
              </a:defPPr>
              <a:lvl1pPr>
                <a:defRPr sz="2000">
                  <a:solidFill>
                    <a:schemeClr val="accent2"/>
                  </a:solidFill>
                  <a:latin typeface="+mj-lt"/>
                </a:defRPr>
              </a:lvl1pPr>
            </a:lstStyle>
            <a:p>
              <a:pPr algn="ctr"/>
              <a:r>
                <a:rPr lang="en-US" sz="1600" dirty="0">
                  <a:latin typeface="+mn-lt"/>
                </a:rPr>
                <a:t>“Together, let’s build champions—on and off the track.”</a:t>
              </a:r>
              <a:endParaRPr lang="en-PK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6115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0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02DB"/>
      </a:accent1>
      <a:accent2>
        <a:srgbClr val="181818"/>
      </a:accent2>
      <a:accent3>
        <a:srgbClr val="F0E5D2"/>
      </a:accent3>
      <a:accent4>
        <a:srgbClr val="26262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16">
      <a:majorFont>
        <a:latin typeface="Bebas Neue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653</Words>
  <Application>Microsoft Office PowerPoint</Application>
  <PresentationFormat>Widescreen</PresentationFormat>
  <Paragraphs>98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Great Vibes</vt:lpstr>
      <vt:lpstr>Calibri</vt:lpstr>
      <vt:lpstr>Arial</vt:lpstr>
      <vt:lpstr>Bebas Neue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Muhammad Uzair</dc:creator>
  <cp:lastModifiedBy>Muhammad Uzair</cp:lastModifiedBy>
  <cp:revision>8</cp:revision>
  <dcterms:created xsi:type="dcterms:W3CDTF">2024-12-07T12:51:57Z</dcterms:created>
  <dcterms:modified xsi:type="dcterms:W3CDTF">2024-12-07T15:47:17Z</dcterms:modified>
</cp:coreProperties>
</file>